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5" r:id="rId12"/>
    <p:sldId id="304" r:id="rId13"/>
    <p:sldId id="285" r:id="rId14"/>
    <p:sldId id="288" r:id="rId15"/>
    <p:sldId id="289" r:id="rId16"/>
    <p:sldId id="290" r:id="rId17"/>
    <p:sldId id="291" r:id="rId18"/>
    <p:sldId id="282" r:id="rId19"/>
    <p:sldId id="292" r:id="rId20"/>
    <p:sldId id="293" r:id="rId21"/>
    <p:sldId id="294" r:id="rId22"/>
    <p:sldId id="295" r:id="rId23"/>
    <p:sldId id="296" r:id="rId24"/>
    <p:sldId id="268" r:id="rId25"/>
    <p:sldId id="280" r:id="rId26"/>
    <p:sldId id="262" r:id="rId27"/>
    <p:sldId id="258" r:id="rId28"/>
    <p:sldId id="259" r:id="rId29"/>
    <p:sldId id="260" r:id="rId30"/>
    <p:sldId id="261" r:id="rId31"/>
    <p:sldId id="263" r:id="rId32"/>
    <p:sldId id="264" r:id="rId33"/>
    <p:sldId id="265" r:id="rId34"/>
    <p:sldId id="266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7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5" autoAdjust="0"/>
    <p:restoredTop sz="94206" autoAdjust="0"/>
  </p:normalViewPr>
  <p:slideViewPr>
    <p:cSldViewPr snapToGrid="0" showGuides="1">
      <p:cViewPr varScale="1">
        <p:scale>
          <a:sx n="97" d="100"/>
          <a:sy n="97" d="100"/>
        </p:scale>
        <p:origin x="774" y="72"/>
      </p:cViewPr>
      <p:guideLst>
        <p:guide orient="horz" pos="312"/>
        <p:guide pos="312"/>
        <p:guide orient="horz" pos="3997"/>
        <p:guide pos="7368"/>
      </p:guideLst>
    </p:cSldViewPr>
  </p:slideViewPr>
  <p:outlineViewPr>
    <p:cViewPr>
      <p:scale>
        <a:sx n="100" d="100"/>
        <a:sy n="100" d="100"/>
      </p:scale>
      <p:origin x="0" y="-7314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97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9C2D9D4-85A3-5194-C58A-059986CA2D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1825" y="2074863"/>
            <a:ext cx="2822575" cy="4270375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868A7FE-8ED4-A00F-F5A9-B3C2A7E9FE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300" y="4181475"/>
            <a:ext cx="3402013" cy="2163763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092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314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1845F6-C3B7-3ABE-7E3A-96F1FB4CE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659313"/>
            <a:ext cx="12192000" cy="2198687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829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930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D5F27A5-5025-90FA-3A05-5E95C68BB3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4988" y="0"/>
            <a:ext cx="5307012" cy="31242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755A25F-E270-49A3-EB64-9B0134EB8E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300" y="3124200"/>
            <a:ext cx="3429000" cy="37338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726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81122C-2919-AB1F-1E00-9645C5055D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5416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352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33FE378-0A83-06F4-2D7D-D6516DD6AE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300" y="495300"/>
            <a:ext cx="2419350" cy="280035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09AD51E-8F57-E302-FAB6-EE897DA13F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10800" y="2495550"/>
            <a:ext cx="1485900" cy="1293813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5787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78A462-C412-810D-7319-CC9B825F6A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2213" y="1438275"/>
            <a:ext cx="900112" cy="885825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766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FAF8337-6BA1-D33C-EC18-DC15E981FD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1313" y="2438400"/>
            <a:ext cx="3149600" cy="24384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3621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009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486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617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E910730-DF41-2259-AD0E-CC11E8483D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0175" y="2895600"/>
            <a:ext cx="3946525" cy="3449638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7D4B7F-8B99-A771-6A0E-95F923684E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300" y="5202238"/>
            <a:ext cx="1377950" cy="11430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7659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5E1A80-08FC-E65D-2386-70146390B0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569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498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14ADABF-3190-376D-80E2-DC746CA732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1" y="489401"/>
            <a:ext cx="3625850" cy="5873298"/>
          </a:xfrm>
          <a:prstGeom prst="rect">
            <a:avLst/>
          </a:prstGeom>
          <a:noFill/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070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561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240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30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306C84C-2525-72D8-F656-85CEFD86BF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9916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94DFC84-F914-9552-0FBF-205EE86B8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6625" y="4833938"/>
            <a:ext cx="4410075" cy="2024062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349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957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1DC7457-AA5C-8F89-9A52-6E5BA870A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1550" y="0"/>
            <a:ext cx="4870450" cy="6858000"/>
          </a:xfrm>
          <a:prstGeom prst="rect">
            <a:avLst/>
          </a:prstGeo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8131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06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71E486F7-1CC9-2F54-F00F-F5DB199D3DDA}"/>
              </a:ext>
            </a:extLst>
          </p:cNvPr>
          <p:cNvSpPr txBox="1"/>
          <p:nvPr/>
        </p:nvSpPr>
        <p:spPr>
          <a:xfrm>
            <a:off x="385563" y="1254125"/>
            <a:ext cx="11806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400" dirty="0"/>
              <a:t>Video coding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65FB33-8799-F1A2-86D3-833D21D0C4BB}"/>
              </a:ext>
            </a:extLst>
          </p:cNvPr>
          <p:cNvSpPr/>
          <p:nvPr/>
        </p:nvSpPr>
        <p:spPr>
          <a:xfrm>
            <a:off x="10457299" y="498092"/>
            <a:ext cx="1237170" cy="318224"/>
          </a:xfrm>
          <a:custGeom>
            <a:avLst/>
            <a:gdLst>
              <a:gd name="connsiteX0" fmla="*/ 1078614 w 1237170"/>
              <a:gd name="connsiteY0" fmla="*/ 318224 h 318224"/>
              <a:gd name="connsiteX1" fmla="*/ 159112 w 1237170"/>
              <a:gd name="connsiteY1" fmla="*/ 318224 h 318224"/>
              <a:gd name="connsiteX2" fmla="*/ 0 w 1237170"/>
              <a:gd name="connsiteY2" fmla="*/ 159112 h 318224"/>
              <a:gd name="connsiteX3" fmla="*/ 0 w 1237170"/>
              <a:gd name="connsiteY3" fmla="*/ 159112 h 318224"/>
              <a:gd name="connsiteX4" fmla="*/ 159112 w 1237170"/>
              <a:gd name="connsiteY4" fmla="*/ 0 h 318224"/>
              <a:gd name="connsiteX5" fmla="*/ 1078055 w 1237170"/>
              <a:gd name="connsiteY5" fmla="*/ 0 h 318224"/>
              <a:gd name="connsiteX6" fmla="*/ 1237168 w 1237170"/>
              <a:gd name="connsiteY6" fmla="*/ 159112 h 318224"/>
              <a:gd name="connsiteX7" fmla="*/ 1237168 w 1237170"/>
              <a:gd name="connsiteY7" fmla="*/ 159112 h 318224"/>
              <a:gd name="connsiteX8" fmla="*/ 1078614 w 1237170"/>
              <a:gd name="connsiteY8" fmla="*/ 318224 h 31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170" h="318224">
                <a:moveTo>
                  <a:pt x="1078614" y="318224"/>
                </a:moveTo>
                <a:lnTo>
                  <a:pt x="159112" y="318224"/>
                </a:lnTo>
                <a:cubicBezTo>
                  <a:pt x="71461" y="318224"/>
                  <a:pt x="0" y="247322"/>
                  <a:pt x="0" y="159112"/>
                </a:cubicBezTo>
                <a:lnTo>
                  <a:pt x="0" y="159112"/>
                </a:lnTo>
                <a:cubicBezTo>
                  <a:pt x="0" y="70903"/>
                  <a:pt x="71461" y="0"/>
                  <a:pt x="159112" y="0"/>
                </a:cubicBezTo>
                <a:lnTo>
                  <a:pt x="1078055" y="0"/>
                </a:lnTo>
                <a:cubicBezTo>
                  <a:pt x="1166265" y="0"/>
                  <a:pt x="1237168" y="71461"/>
                  <a:pt x="1237168" y="159112"/>
                </a:cubicBezTo>
                <a:lnTo>
                  <a:pt x="1237168" y="159112"/>
                </a:lnTo>
                <a:cubicBezTo>
                  <a:pt x="1237726" y="247322"/>
                  <a:pt x="1166265" y="318224"/>
                  <a:pt x="1078614" y="318224"/>
                </a:cubicBezTo>
                <a:close/>
              </a:path>
            </a:pathLst>
          </a:custGeom>
          <a:noFill/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470384-2A39-F138-736B-18AC686185A3}"/>
              </a:ext>
            </a:extLst>
          </p:cNvPr>
          <p:cNvSpPr/>
          <p:nvPr/>
        </p:nvSpPr>
        <p:spPr>
          <a:xfrm>
            <a:off x="10490796" y="535497"/>
            <a:ext cx="243413" cy="243413"/>
          </a:xfrm>
          <a:custGeom>
            <a:avLst/>
            <a:gdLst>
              <a:gd name="connsiteX0" fmla="*/ 243414 w 243413"/>
              <a:gd name="connsiteY0" fmla="*/ 121707 h 243413"/>
              <a:gd name="connsiteX1" fmla="*/ 121707 w 243413"/>
              <a:gd name="connsiteY1" fmla="*/ 243414 h 243413"/>
              <a:gd name="connsiteX2" fmla="*/ 0 w 243413"/>
              <a:gd name="connsiteY2" fmla="*/ 121707 h 243413"/>
              <a:gd name="connsiteX3" fmla="*/ 121707 w 243413"/>
              <a:gd name="connsiteY3" fmla="*/ 0 h 243413"/>
              <a:gd name="connsiteX4" fmla="*/ 243414 w 243413"/>
              <a:gd name="connsiteY4" fmla="*/ 121707 h 24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13" h="243413">
                <a:moveTo>
                  <a:pt x="243414" y="121707"/>
                </a:moveTo>
                <a:cubicBezTo>
                  <a:pt x="243414" y="188924"/>
                  <a:pt x="188924" y="243414"/>
                  <a:pt x="121707" y="243414"/>
                </a:cubicBezTo>
                <a:cubicBezTo>
                  <a:pt x="54490" y="243414"/>
                  <a:pt x="0" y="188924"/>
                  <a:pt x="0" y="121707"/>
                </a:cubicBezTo>
                <a:cubicBezTo>
                  <a:pt x="0" y="54490"/>
                  <a:pt x="54490" y="0"/>
                  <a:pt x="121707" y="0"/>
                </a:cubicBezTo>
                <a:cubicBezTo>
                  <a:pt x="188924" y="0"/>
                  <a:pt x="243414" y="54490"/>
                  <a:pt x="243414" y="121707"/>
                </a:cubicBezTo>
                <a:close/>
              </a:path>
            </a:pathLst>
          </a:custGeom>
          <a:noFill/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EF38C2-CC06-E629-420E-69CC8B52C742}"/>
              </a:ext>
            </a:extLst>
          </p:cNvPr>
          <p:cNvSpPr/>
          <p:nvPr/>
        </p:nvSpPr>
        <p:spPr>
          <a:xfrm>
            <a:off x="11414799" y="535497"/>
            <a:ext cx="243413" cy="243413"/>
          </a:xfrm>
          <a:custGeom>
            <a:avLst/>
            <a:gdLst>
              <a:gd name="connsiteX0" fmla="*/ 243414 w 243413"/>
              <a:gd name="connsiteY0" fmla="*/ 121707 h 243413"/>
              <a:gd name="connsiteX1" fmla="*/ 121707 w 243413"/>
              <a:gd name="connsiteY1" fmla="*/ 243414 h 243413"/>
              <a:gd name="connsiteX2" fmla="*/ 0 w 243413"/>
              <a:gd name="connsiteY2" fmla="*/ 121707 h 243413"/>
              <a:gd name="connsiteX3" fmla="*/ 121707 w 243413"/>
              <a:gd name="connsiteY3" fmla="*/ 0 h 243413"/>
              <a:gd name="connsiteX4" fmla="*/ 243414 w 243413"/>
              <a:gd name="connsiteY4" fmla="*/ 121707 h 24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13" h="243413">
                <a:moveTo>
                  <a:pt x="243414" y="121707"/>
                </a:moveTo>
                <a:cubicBezTo>
                  <a:pt x="243414" y="188924"/>
                  <a:pt x="188924" y="243414"/>
                  <a:pt x="121707" y="243414"/>
                </a:cubicBezTo>
                <a:cubicBezTo>
                  <a:pt x="54490" y="243414"/>
                  <a:pt x="0" y="188924"/>
                  <a:pt x="0" y="121707"/>
                </a:cubicBezTo>
                <a:cubicBezTo>
                  <a:pt x="0" y="54490"/>
                  <a:pt x="54490" y="0"/>
                  <a:pt x="121707" y="0"/>
                </a:cubicBezTo>
                <a:cubicBezTo>
                  <a:pt x="188924" y="0"/>
                  <a:pt x="243414" y="54490"/>
                  <a:pt x="243414" y="121707"/>
                </a:cubicBezTo>
                <a:close/>
              </a:path>
            </a:pathLst>
          </a:custGeom>
          <a:solidFill>
            <a:srgbClr val="B3B3B3"/>
          </a:solidFill>
          <a:ln w="5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aphic 7">
            <a:extLst>
              <a:ext uri="{FF2B5EF4-FFF2-40B4-BE49-F238E27FC236}">
                <a16:creationId xmlns:a16="http://schemas.microsoft.com/office/drawing/2014/main" id="{44872435-F417-581A-0317-45A6E4A92415}"/>
              </a:ext>
            </a:extLst>
          </p:cNvPr>
          <p:cNvGrpSpPr/>
          <p:nvPr/>
        </p:nvGrpSpPr>
        <p:grpSpPr>
          <a:xfrm>
            <a:off x="10568398" y="613099"/>
            <a:ext cx="88209" cy="88209"/>
            <a:chOff x="10568398" y="613099"/>
            <a:chExt cx="88209" cy="8820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1D2D4F-961D-DEC9-2BBA-C9AA38A79A43}"/>
                </a:ext>
              </a:extLst>
            </p:cNvPr>
            <p:cNvSpPr/>
            <p:nvPr/>
          </p:nvSpPr>
          <p:spPr>
            <a:xfrm>
              <a:off x="10612503" y="613099"/>
              <a:ext cx="5582" cy="88209"/>
            </a:xfrm>
            <a:custGeom>
              <a:avLst/>
              <a:gdLst>
                <a:gd name="connsiteX0" fmla="*/ 0 w 5582"/>
                <a:gd name="connsiteY0" fmla="*/ 0 h 88209"/>
                <a:gd name="connsiteX1" fmla="*/ 0 w 5582"/>
                <a:gd name="connsiteY1" fmla="*/ 88210 h 8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82" h="88209">
                  <a:moveTo>
                    <a:pt x="0" y="0"/>
                  </a:moveTo>
                  <a:lnTo>
                    <a:pt x="0" y="88210"/>
                  </a:lnTo>
                </a:path>
              </a:pathLst>
            </a:custGeom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C93CBAC-50D6-6A79-D170-E6A31E5229C1}"/>
                </a:ext>
              </a:extLst>
            </p:cNvPr>
            <p:cNvSpPr/>
            <p:nvPr/>
          </p:nvSpPr>
          <p:spPr>
            <a:xfrm>
              <a:off x="10568398" y="657204"/>
              <a:ext cx="88209" cy="5582"/>
            </a:xfrm>
            <a:custGeom>
              <a:avLst/>
              <a:gdLst>
                <a:gd name="connsiteX0" fmla="*/ 0 w 88209"/>
                <a:gd name="connsiteY0" fmla="*/ 0 h 5582"/>
                <a:gd name="connsiteX1" fmla="*/ 88210 w 88209"/>
                <a:gd name="connsiteY1" fmla="*/ 0 h 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09" h="5582">
                  <a:moveTo>
                    <a:pt x="0" y="0"/>
                  </a:moveTo>
                  <a:lnTo>
                    <a:pt x="88210" y="0"/>
                  </a:lnTo>
                </a:path>
              </a:pathLst>
            </a:custGeom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3EDF6A-CA03-56AF-D823-252AF4EE844A}"/>
              </a:ext>
            </a:extLst>
          </p:cNvPr>
          <p:cNvSpPr/>
          <p:nvPr/>
        </p:nvSpPr>
        <p:spPr>
          <a:xfrm>
            <a:off x="10035791" y="501442"/>
            <a:ext cx="318224" cy="318224"/>
          </a:xfrm>
          <a:custGeom>
            <a:avLst/>
            <a:gdLst>
              <a:gd name="connsiteX0" fmla="*/ 318225 w 318224"/>
              <a:gd name="connsiteY0" fmla="*/ 159112 h 318224"/>
              <a:gd name="connsiteX1" fmla="*/ 159112 w 318224"/>
              <a:gd name="connsiteY1" fmla="*/ 318224 h 318224"/>
              <a:gd name="connsiteX2" fmla="*/ 0 w 318224"/>
              <a:gd name="connsiteY2" fmla="*/ 159112 h 318224"/>
              <a:gd name="connsiteX3" fmla="*/ 159112 w 318224"/>
              <a:gd name="connsiteY3" fmla="*/ 0 h 318224"/>
              <a:gd name="connsiteX4" fmla="*/ 318225 w 318224"/>
              <a:gd name="connsiteY4" fmla="*/ 159112 h 31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224" h="318224">
                <a:moveTo>
                  <a:pt x="318225" y="159112"/>
                </a:moveTo>
                <a:cubicBezTo>
                  <a:pt x="318225" y="246987"/>
                  <a:pt x="246988" y="318224"/>
                  <a:pt x="159112" y="318224"/>
                </a:cubicBezTo>
                <a:cubicBezTo>
                  <a:pt x="71237" y="318224"/>
                  <a:pt x="0" y="246987"/>
                  <a:pt x="0" y="159112"/>
                </a:cubicBezTo>
                <a:cubicBezTo>
                  <a:pt x="0" y="71237"/>
                  <a:pt x="71237" y="0"/>
                  <a:pt x="159112" y="0"/>
                </a:cubicBezTo>
                <a:cubicBezTo>
                  <a:pt x="246988" y="0"/>
                  <a:pt x="318225" y="71237"/>
                  <a:pt x="318225" y="159112"/>
                </a:cubicBezTo>
                <a:close/>
              </a:path>
            </a:pathLst>
          </a:custGeom>
          <a:noFill/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3237A8-983C-CA89-16A7-164599370077}"/>
              </a:ext>
            </a:extLst>
          </p:cNvPr>
          <p:cNvSpPr/>
          <p:nvPr/>
        </p:nvSpPr>
        <p:spPr>
          <a:xfrm>
            <a:off x="10121209" y="603050"/>
            <a:ext cx="109982" cy="116123"/>
          </a:xfrm>
          <a:custGeom>
            <a:avLst/>
            <a:gdLst>
              <a:gd name="connsiteX0" fmla="*/ 109983 w 109982"/>
              <a:gd name="connsiteY0" fmla="*/ 0 h 116123"/>
              <a:gd name="connsiteX1" fmla="*/ 0 w 109982"/>
              <a:gd name="connsiteY1" fmla="*/ 60295 h 116123"/>
              <a:gd name="connsiteX2" fmla="*/ 109983 w 109982"/>
              <a:gd name="connsiteY2" fmla="*/ 116124 h 11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82" h="116123">
                <a:moveTo>
                  <a:pt x="109983" y="0"/>
                </a:moveTo>
                <a:lnTo>
                  <a:pt x="0" y="60295"/>
                </a:lnTo>
                <a:lnTo>
                  <a:pt x="109983" y="116124"/>
                </a:lnTo>
              </a:path>
            </a:pathLst>
          </a:custGeom>
          <a:noFill/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93DEF5-1899-451A-4633-8D2BF22240B3}"/>
              </a:ext>
            </a:extLst>
          </p:cNvPr>
          <p:cNvSpPr/>
          <p:nvPr/>
        </p:nvSpPr>
        <p:spPr>
          <a:xfrm>
            <a:off x="10220584" y="587418"/>
            <a:ext cx="27914" cy="27914"/>
          </a:xfrm>
          <a:custGeom>
            <a:avLst/>
            <a:gdLst>
              <a:gd name="connsiteX0" fmla="*/ 27914 w 27914"/>
              <a:gd name="connsiteY0" fmla="*/ 13957 h 27914"/>
              <a:gd name="connsiteX1" fmla="*/ 13957 w 27914"/>
              <a:gd name="connsiteY1" fmla="*/ 27914 h 27914"/>
              <a:gd name="connsiteX2" fmla="*/ 0 w 27914"/>
              <a:gd name="connsiteY2" fmla="*/ 13957 h 27914"/>
              <a:gd name="connsiteX3" fmla="*/ 13957 w 27914"/>
              <a:gd name="connsiteY3" fmla="*/ 0 h 27914"/>
              <a:gd name="connsiteX4" fmla="*/ 27914 w 27914"/>
              <a:gd name="connsiteY4" fmla="*/ 13957 h 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4" h="27914">
                <a:moveTo>
                  <a:pt x="27914" y="13957"/>
                </a:moveTo>
                <a:cubicBezTo>
                  <a:pt x="27914" y="21666"/>
                  <a:pt x="21666" y="27914"/>
                  <a:pt x="13957" y="27914"/>
                </a:cubicBezTo>
                <a:cubicBezTo>
                  <a:pt x="6249" y="27914"/>
                  <a:pt x="0" y="21666"/>
                  <a:pt x="0" y="13957"/>
                </a:cubicBezTo>
                <a:cubicBezTo>
                  <a:pt x="0" y="6249"/>
                  <a:pt x="6249" y="0"/>
                  <a:pt x="13957" y="0"/>
                </a:cubicBezTo>
                <a:cubicBezTo>
                  <a:pt x="21666" y="0"/>
                  <a:pt x="27914" y="6249"/>
                  <a:pt x="27914" y="13957"/>
                </a:cubicBezTo>
                <a:close/>
              </a:path>
            </a:pathLst>
          </a:custGeom>
          <a:solidFill>
            <a:srgbClr val="FFFFFF"/>
          </a:solidFill>
          <a:ln w="5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5485A75-E5EF-5D35-A4EC-0C611EF73AD5}"/>
              </a:ext>
            </a:extLst>
          </p:cNvPr>
          <p:cNvSpPr/>
          <p:nvPr/>
        </p:nvSpPr>
        <p:spPr>
          <a:xfrm>
            <a:off x="10107252" y="648271"/>
            <a:ext cx="27914" cy="27914"/>
          </a:xfrm>
          <a:custGeom>
            <a:avLst/>
            <a:gdLst>
              <a:gd name="connsiteX0" fmla="*/ 27914 w 27914"/>
              <a:gd name="connsiteY0" fmla="*/ 13957 h 27914"/>
              <a:gd name="connsiteX1" fmla="*/ 13957 w 27914"/>
              <a:gd name="connsiteY1" fmla="*/ 27914 h 27914"/>
              <a:gd name="connsiteX2" fmla="*/ 0 w 27914"/>
              <a:gd name="connsiteY2" fmla="*/ 13957 h 27914"/>
              <a:gd name="connsiteX3" fmla="*/ 13957 w 27914"/>
              <a:gd name="connsiteY3" fmla="*/ 0 h 27914"/>
              <a:gd name="connsiteX4" fmla="*/ 27914 w 27914"/>
              <a:gd name="connsiteY4" fmla="*/ 13957 h 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4" h="27914">
                <a:moveTo>
                  <a:pt x="27914" y="13957"/>
                </a:moveTo>
                <a:cubicBezTo>
                  <a:pt x="27914" y="21666"/>
                  <a:pt x="21666" y="27914"/>
                  <a:pt x="13957" y="27914"/>
                </a:cubicBezTo>
                <a:cubicBezTo>
                  <a:pt x="6249" y="27914"/>
                  <a:pt x="0" y="21666"/>
                  <a:pt x="0" y="13957"/>
                </a:cubicBezTo>
                <a:cubicBezTo>
                  <a:pt x="0" y="6249"/>
                  <a:pt x="6249" y="0"/>
                  <a:pt x="13957" y="0"/>
                </a:cubicBezTo>
                <a:cubicBezTo>
                  <a:pt x="21666" y="0"/>
                  <a:pt x="27914" y="6249"/>
                  <a:pt x="27914" y="13957"/>
                </a:cubicBezTo>
                <a:close/>
              </a:path>
            </a:pathLst>
          </a:custGeom>
          <a:solidFill>
            <a:srgbClr val="FFFFFF"/>
          </a:solidFill>
          <a:ln w="5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AFE40AF-67AA-9338-1ECB-3123A284D7AF}"/>
              </a:ext>
            </a:extLst>
          </p:cNvPr>
          <p:cNvSpPr/>
          <p:nvPr/>
        </p:nvSpPr>
        <p:spPr>
          <a:xfrm>
            <a:off x="10220584" y="705217"/>
            <a:ext cx="27914" cy="27914"/>
          </a:xfrm>
          <a:custGeom>
            <a:avLst/>
            <a:gdLst>
              <a:gd name="connsiteX0" fmla="*/ 27914 w 27914"/>
              <a:gd name="connsiteY0" fmla="*/ 13957 h 27914"/>
              <a:gd name="connsiteX1" fmla="*/ 13957 w 27914"/>
              <a:gd name="connsiteY1" fmla="*/ 27914 h 27914"/>
              <a:gd name="connsiteX2" fmla="*/ 0 w 27914"/>
              <a:gd name="connsiteY2" fmla="*/ 13957 h 27914"/>
              <a:gd name="connsiteX3" fmla="*/ 13957 w 27914"/>
              <a:gd name="connsiteY3" fmla="*/ 0 h 27914"/>
              <a:gd name="connsiteX4" fmla="*/ 27914 w 27914"/>
              <a:gd name="connsiteY4" fmla="*/ 13957 h 2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4" h="27914">
                <a:moveTo>
                  <a:pt x="27914" y="13957"/>
                </a:moveTo>
                <a:cubicBezTo>
                  <a:pt x="27914" y="21666"/>
                  <a:pt x="21666" y="27914"/>
                  <a:pt x="13957" y="27914"/>
                </a:cubicBezTo>
                <a:cubicBezTo>
                  <a:pt x="6249" y="27914"/>
                  <a:pt x="0" y="21666"/>
                  <a:pt x="0" y="13957"/>
                </a:cubicBezTo>
                <a:cubicBezTo>
                  <a:pt x="0" y="6249"/>
                  <a:pt x="6249" y="0"/>
                  <a:pt x="13957" y="0"/>
                </a:cubicBezTo>
                <a:cubicBezTo>
                  <a:pt x="21666" y="0"/>
                  <a:pt x="27914" y="6249"/>
                  <a:pt x="27914" y="13957"/>
                </a:cubicBezTo>
                <a:close/>
              </a:path>
            </a:pathLst>
          </a:custGeom>
          <a:solidFill>
            <a:srgbClr val="FFFFFF"/>
          </a:solidFill>
          <a:ln w="5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" name="Graphic 30">
            <a:extLst>
              <a:ext uri="{FF2B5EF4-FFF2-40B4-BE49-F238E27FC236}">
                <a16:creationId xmlns:a16="http://schemas.microsoft.com/office/drawing/2014/main" id="{3E5774B1-1816-7C0D-0F64-34EB8B095C30}"/>
              </a:ext>
            </a:extLst>
          </p:cNvPr>
          <p:cNvGrpSpPr/>
          <p:nvPr/>
        </p:nvGrpSpPr>
        <p:grpSpPr>
          <a:xfrm>
            <a:off x="1116466" y="651101"/>
            <a:ext cx="381680" cy="125185"/>
            <a:chOff x="1116466" y="679676"/>
            <a:chExt cx="381680" cy="1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78EC7C-4834-44AC-E0FC-1A01E8BB7E19}"/>
                </a:ext>
              </a:extLst>
            </p:cNvPr>
            <p:cNvSpPr/>
            <p:nvPr/>
          </p:nvSpPr>
          <p:spPr>
            <a:xfrm>
              <a:off x="1116466" y="679676"/>
              <a:ext cx="381680" cy="6803"/>
            </a:xfrm>
            <a:custGeom>
              <a:avLst/>
              <a:gdLst>
                <a:gd name="connsiteX0" fmla="*/ 0 w 381680"/>
                <a:gd name="connsiteY0" fmla="*/ 0 h 6803"/>
                <a:gd name="connsiteX1" fmla="*/ 381680 w 381680"/>
                <a:gd name="connsiteY1" fmla="*/ 0 h 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680" h="6803">
                  <a:moveTo>
                    <a:pt x="0" y="0"/>
                  </a:moveTo>
                  <a:lnTo>
                    <a:pt x="381680" y="0"/>
                  </a:lnTo>
                </a:path>
              </a:pathLst>
            </a:custGeom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CF9F2C7-0F65-02F9-3BD0-2CA7D4238916}"/>
                </a:ext>
              </a:extLst>
            </p:cNvPr>
            <p:cNvSpPr/>
            <p:nvPr/>
          </p:nvSpPr>
          <p:spPr>
            <a:xfrm>
              <a:off x="1116466" y="747032"/>
              <a:ext cx="308882" cy="6803"/>
            </a:xfrm>
            <a:custGeom>
              <a:avLst/>
              <a:gdLst>
                <a:gd name="connsiteX0" fmla="*/ 0 w 308882"/>
                <a:gd name="connsiteY0" fmla="*/ 0 h 6803"/>
                <a:gd name="connsiteX1" fmla="*/ 308882 w 308882"/>
                <a:gd name="connsiteY1" fmla="*/ 0 h 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882" h="6803">
                  <a:moveTo>
                    <a:pt x="0" y="0"/>
                  </a:moveTo>
                  <a:lnTo>
                    <a:pt x="308882" y="0"/>
                  </a:lnTo>
                </a:path>
              </a:pathLst>
            </a:custGeom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AEE8E0E-23F6-7716-5729-DD7F24D7E4AB}"/>
                </a:ext>
              </a:extLst>
            </p:cNvPr>
            <p:cNvSpPr/>
            <p:nvPr/>
          </p:nvSpPr>
          <p:spPr>
            <a:xfrm>
              <a:off x="1116466" y="804862"/>
              <a:ext cx="381680" cy="6803"/>
            </a:xfrm>
            <a:custGeom>
              <a:avLst/>
              <a:gdLst>
                <a:gd name="connsiteX0" fmla="*/ 0 w 381680"/>
                <a:gd name="connsiteY0" fmla="*/ 0 h 6803"/>
                <a:gd name="connsiteX1" fmla="*/ 381680 w 381680"/>
                <a:gd name="connsiteY1" fmla="*/ 0 h 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680" h="6803">
                  <a:moveTo>
                    <a:pt x="0" y="0"/>
                  </a:moveTo>
                  <a:lnTo>
                    <a:pt x="381680" y="0"/>
                  </a:lnTo>
                </a:path>
              </a:pathLst>
            </a:custGeom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aphic 30">
            <a:extLst>
              <a:ext uri="{FF2B5EF4-FFF2-40B4-BE49-F238E27FC236}">
                <a16:creationId xmlns:a16="http://schemas.microsoft.com/office/drawing/2014/main" id="{65E2EA19-8B4F-60D3-3B68-4FA51C314409}"/>
              </a:ext>
            </a:extLst>
          </p:cNvPr>
          <p:cNvGrpSpPr/>
          <p:nvPr/>
        </p:nvGrpSpPr>
        <p:grpSpPr>
          <a:xfrm>
            <a:off x="498701" y="497341"/>
            <a:ext cx="363310" cy="349023"/>
            <a:chOff x="498701" y="525916"/>
            <a:chExt cx="363310" cy="349023"/>
          </a:xfrm>
          <a:noFill/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981FB57-689C-9417-B3CB-A47DC5B7E8BC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D464C3D-2C16-0A02-8E2A-DDA1B8C940EA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1F52842-DE94-6ED5-87CA-C8F688A447F6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2317EA-23F4-C589-75C5-906D5F5B5F85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6C2AB6E-3B6E-8143-4EC2-D8CDD5A3B140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2355A69-0C3F-5A13-33D7-D2C96B948FF6}"/>
              </a:ext>
            </a:extLst>
          </p:cNvPr>
          <p:cNvSpPr txBox="1"/>
          <p:nvPr/>
        </p:nvSpPr>
        <p:spPr>
          <a:xfrm>
            <a:off x="5318125" y="428625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SAMSUNG</a:t>
            </a:r>
            <a:endParaRPr lang="en-US" sz="11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E7CE9E-8073-5FDF-2B53-6862E441EAB2}"/>
              </a:ext>
            </a:extLst>
          </p:cNvPr>
          <p:cNvSpPr txBox="1"/>
          <p:nvPr/>
        </p:nvSpPr>
        <p:spPr>
          <a:xfrm>
            <a:off x="1501775" y="61595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menu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2368861-49A1-E99F-788F-4C4E452203C7}"/>
              </a:ext>
            </a:extLst>
          </p:cNvPr>
          <p:cNvSpPr txBox="1"/>
          <p:nvPr/>
        </p:nvSpPr>
        <p:spPr>
          <a:xfrm>
            <a:off x="2197100" y="353298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+mj-lt"/>
              </a:rPr>
              <a:t>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A13414-3158-9F2C-E685-8A274F142064}"/>
              </a:ext>
            </a:extLst>
          </p:cNvPr>
          <p:cNvCxnSpPr>
            <a:cxnSpLocks/>
          </p:cNvCxnSpPr>
          <p:nvPr/>
        </p:nvCxnSpPr>
        <p:spPr>
          <a:xfrm>
            <a:off x="6081871" y="3474924"/>
            <a:ext cx="0" cy="338307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BE433B4-7CB4-3CD5-8D94-E28CCA5221C5}"/>
              </a:ext>
            </a:extLst>
          </p:cNvPr>
          <p:cNvSpPr/>
          <p:nvPr/>
        </p:nvSpPr>
        <p:spPr>
          <a:xfrm>
            <a:off x="7204740" y="5685214"/>
            <a:ext cx="4483496" cy="7051"/>
          </a:xfrm>
          <a:custGeom>
            <a:avLst/>
            <a:gdLst>
              <a:gd name="connsiteX0" fmla="*/ 0 w 4483496"/>
              <a:gd name="connsiteY0" fmla="*/ 0 h 7051"/>
              <a:gd name="connsiteX1" fmla="*/ 4483497 w 4483496"/>
              <a:gd name="connsiteY1" fmla="*/ 0 h 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83496" h="7051">
                <a:moveTo>
                  <a:pt x="0" y="0"/>
                </a:moveTo>
                <a:lnTo>
                  <a:pt x="4483497" y="0"/>
                </a:lnTo>
              </a:path>
            </a:pathLst>
          </a:custGeom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1A6421BF-21FE-D3CB-BA08-B9BD3A719210}"/>
              </a:ext>
            </a:extLst>
          </p:cNvPr>
          <p:cNvCxnSpPr>
            <a:cxnSpLocks/>
          </p:cNvCxnSpPr>
          <p:nvPr/>
        </p:nvCxnSpPr>
        <p:spPr>
          <a:xfrm flipV="1">
            <a:off x="498701" y="3449231"/>
            <a:ext cx="11189535" cy="52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69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27158-9581-C247-6B9A-D61A3909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F5DB7-782B-CD19-B803-2A3934292908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Tools </a:t>
            </a:r>
            <a:r>
              <a:rPr lang="en-ID" sz="5400" dirty="0" err="1"/>
              <a:t>lượng</a:t>
            </a:r>
            <a:r>
              <a:rPr lang="en-ID" sz="5400" dirty="0"/>
              <a:t> </a:t>
            </a:r>
            <a:r>
              <a:rPr lang="en-ID" sz="5400" dirty="0" err="1"/>
              <a:t>tử</a:t>
            </a:r>
            <a:r>
              <a:rPr lang="en-ID" sz="5400" dirty="0"/>
              <a:t>/ RD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4426A2-1CF0-1A21-E47E-60E32AD3DBAC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D012DDD-ACFB-0D48-8A02-2B409B666C3C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422653-F0E8-0B33-14FE-95FB46AE4B20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6272D1CF-43CC-90AD-315C-E6CCB424BA0C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19638A8-43D0-4DEA-E49B-AF26B78B1E4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558774D-6B0A-C51F-123A-C3AA6754D1D5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9998F-3FEF-C0D3-82CF-8736BD4F4FAA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8D92F6-9CF4-4696-9A57-1921A2678334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E9C3A-22F3-D02C-FACB-50F8440F750B}"/>
              </a:ext>
            </a:extLst>
          </p:cNvPr>
          <p:cNvSpPr txBox="1"/>
          <p:nvPr/>
        </p:nvSpPr>
        <p:spPr>
          <a:xfrm>
            <a:off x="495299" y="1618050"/>
            <a:ext cx="10927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• RDOQ/RDOQTS (Rate‑Distortion Optimized Quantization / with Transform Skip): chọn mức lượng tử tối ưu xét cả bit và méo.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631B4-D539-234D-DF1C-FD440A1CC20A}"/>
              </a:ext>
            </a:extLst>
          </p:cNvPr>
          <p:cNvSpPr txBox="1"/>
          <p:nvPr/>
        </p:nvSpPr>
        <p:spPr>
          <a:xfrm>
            <a:off x="495299" y="1990026"/>
            <a:ext cx="936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• DepQuant (Dependent Quantization): khai thác phụ thuộc mức lượng tử giữa hệ số để giảm bitrate.</a:t>
            </a:r>
          </a:p>
        </p:txBody>
      </p:sp>
    </p:spTree>
    <p:extLst>
      <p:ext uri="{BB962C8B-B14F-4D97-AF65-F5344CB8AC3E}">
        <p14:creationId xmlns:p14="http://schemas.microsoft.com/office/powerpoint/2010/main" val="217121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2FEFD-BB51-38EE-4604-C2777A4E6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247C2D-7B44-1360-6289-BCD714883660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Tools </a:t>
            </a:r>
            <a:r>
              <a:rPr lang="en-ID" sz="5400" dirty="0" err="1"/>
              <a:t>tóm</a:t>
            </a:r>
            <a:r>
              <a:rPr lang="en-ID" sz="5400" dirty="0"/>
              <a:t> </a:t>
            </a:r>
            <a:r>
              <a:rPr lang="en-ID" sz="5400" dirty="0" err="1"/>
              <a:t>tắt</a:t>
            </a:r>
            <a:endParaRPr lang="en-ID" sz="5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A30718-5FF3-FBE0-E5B9-9BC50BE103DE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580AF13-0CE1-4D58-B041-D125966B53C6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DBB8314-49DA-1102-98F0-93ECB1C35BF9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48165CAE-45A8-D712-1346-A35F5110ACD8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DACCC1F-CD51-B36E-8E69-2FA098FAE980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D3F9E6E-5D0D-7616-6681-23B68231AF2F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9A253-4EEF-1FF1-0361-E4A3686DAF11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CA7ABB-BB36-615F-8D74-5000BCA87A87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B35D9-052A-0EB6-2C67-67DDAA3D5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86816"/>
              </p:ext>
            </p:extLst>
          </p:nvPr>
        </p:nvGraphicFramePr>
        <p:xfrm>
          <a:off x="1502534" y="1818322"/>
          <a:ext cx="9066728" cy="4355598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266682">
                  <a:extLst>
                    <a:ext uri="{9D8B030D-6E8A-4147-A177-3AD203B41FA5}">
                      <a16:colId xmlns:a16="http://schemas.microsoft.com/office/drawing/2014/main" val="3285757139"/>
                    </a:ext>
                  </a:extLst>
                </a:gridCol>
                <a:gridCol w="2266682">
                  <a:extLst>
                    <a:ext uri="{9D8B030D-6E8A-4147-A177-3AD203B41FA5}">
                      <a16:colId xmlns:a16="http://schemas.microsoft.com/office/drawing/2014/main" val="3168596237"/>
                    </a:ext>
                  </a:extLst>
                </a:gridCol>
                <a:gridCol w="2266682">
                  <a:extLst>
                    <a:ext uri="{9D8B030D-6E8A-4147-A177-3AD203B41FA5}">
                      <a16:colId xmlns:a16="http://schemas.microsoft.com/office/drawing/2014/main" val="4167360603"/>
                    </a:ext>
                  </a:extLst>
                </a:gridCol>
                <a:gridCol w="2266682">
                  <a:extLst>
                    <a:ext uri="{9D8B030D-6E8A-4147-A177-3AD203B41FA5}">
                      <a16:colId xmlns:a16="http://schemas.microsoft.com/office/drawing/2014/main" val="1246587999"/>
                    </a:ext>
                  </a:extLst>
                </a:gridCol>
              </a:tblGrid>
              <a:tr h="202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Tên tool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Mô tả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Gợi ý tác dụng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Tham số CLI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4027348948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ALF/CCALF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In-loop filter thích nghi (luma/chroma)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/>
                        <a:t>Thường cho lợi lớn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--ALF, --CCALF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315808535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SAO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Offset thích nghi theo lớp/biên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đều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--SAO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440583018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Deblock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Lọc biên khối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Ổn định PSNR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--DeblockingFilterDisable=0/1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963482488"/>
                  </a:ext>
                </a:extLst>
              </a:tr>
              <a:tr h="202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LMCS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Ánh xạ luma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tuỳ nội dung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--LMCSEnable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641075242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LFNST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Biến đổi bậc hai cho tần số thấp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Lợi intra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--LFNST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384410681"/>
                  </a:ext>
                </a:extLst>
              </a:tr>
              <a:tr h="202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MTS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Chọn nhiều biến đổi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intra/inter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--MTS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817275499"/>
                  </a:ext>
                </a:extLst>
              </a:tr>
              <a:tr h="202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ISP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Intra Sub-Partition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intra khối nhỏ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--ISP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213050930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MIP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/>
                        <a:t>Intra Prediction theo ma trận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Lợi intra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--MIP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884216685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RDOQ/DepQ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/>
                        <a:t>Lượng tử tối ưu + phụ thuộc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rõ rệt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--RDOQ, --RDOQTS, --DepQuant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729015634"/>
                  </a:ext>
                </a:extLst>
              </a:tr>
              <a:tr h="2023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BDOF/DMVR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Tinh chỉnh bi-prediction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inter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--Bdof, --Dmvr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88643459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BCW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000"/>
                        <a:t>Trọng số hoá hai hướng ở CU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inter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--Bcw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679639026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CIIP/GEO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/>
                        <a:t>Kết hợp Intra+Inter / chia hình học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cảnh phức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--CIIP, --Geo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019248324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/>
                        <a:t>Affine/AMVR</a:t>
                      </a:r>
                      <a:endParaRPr lang="en-US" sz="1000"/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Mô hình chuyển động &amp; Adaptive MV Refin.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Lợi chuyển động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--Affine, --</a:t>
                      </a:r>
                      <a:r>
                        <a:rPr lang="en-US" sz="1000" dirty="0" err="1"/>
                        <a:t>AffineAmvr</a:t>
                      </a:r>
                      <a:endParaRPr lang="en-US" sz="1000" dirty="0"/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57243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91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66D6D-7B01-F659-BACB-847E84D4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1DC90E-96F2-8BB9-ACAB-67F4D8D0553D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 err="1"/>
              <a:t>Thiết</a:t>
            </a:r>
            <a:r>
              <a:rPr lang="en-ID" sz="5400" dirty="0"/>
              <a:t> </a:t>
            </a:r>
            <a:r>
              <a:rPr lang="en-ID" sz="5400" dirty="0" err="1"/>
              <a:t>kế</a:t>
            </a:r>
            <a:r>
              <a:rPr lang="en-ID" sz="5400" dirty="0"/>
              <a:t> </a:t>
            </a:r>
            <a:r>
              <a:rPr lang="en-ID" sz="5400" dirty="0" err="1"/>
              <a:t>thí</a:t>
            </a:r>
            <a:r>
              <a:rPr lang="en-ID" sz="5400" dirty="0"/>
              <a:t> </a:t>
            </a:r>
            <a:r>
              <a:rPr lang="en-ID" sz="5400" dirty="0" err="1"/>
              <a:t>nghiệm</a:t>
            </a:r>
            <a:endParaRPr lang="en-ID" sz="5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A15DF8-2B27-EDAA-C6AC-A57EA1279EA8}"/>
              </a:ext>
            </a:extLst>
          </p:cNvPr>
          <p:cNvGrpSpPr/>
          <p:nvPr/>
        </p:nvGrpSpPr>
        <p:grpSpPr>
          <a:xfrm>
            <a:off x="10269746" y="501134"/>
            <a:ext cx="1446004" cy="495300"/>
            <a:chOff x="539432" y="5960269"/>
            <a:chExt cx="1092738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94EDF26-0762-32AF-9038-C908D50C113A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EF6A70-F060-062C-3B2C-B739705DCB52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D6610AC2-730C-5EAF-6DB5-806F47CD3337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F6282E-8DC0-3B6E-DFEA-4C977F962D23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6072C57-5C59-A647-01BA-7212DB910DFE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092DF5-C982-8E5E-0A10-B9949D1114EA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C175D-B774-7F8E-2AE6-FF3818A5CAA5}"/>
              </a:ext>
            </a:extLst>
          </p:cNvPr>
          <p:cNvSpPr txBox="1"/>
          <p:nvPr/>
        </p:nvSpPr>
        <p:spPr>
          <a:xfrm>
            <a:off x="495299" y="1618050"/>
            <a:ext cx="109274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• Hai </a:t>
            </a:r>
            <a:r>
              <a:rPr lang="en-US" sz="1600" dirty="0" err="1"/>
              <a:t>mốc</a:t>
            </a:r>
            <a:r>
              <a:rPr lang="en-US" sz="1600" dirty="0"/>
              <a:t> neo:</a:t>
            </a:r>
          </a:p>
          <a:p>
            <a:pPr lvl="1"/>
            <a:r>
              <a:rPr lang="en-US" dirty="0"/>
              <a:t>– </a:t>
            </a:r>
            <a:r>
              <a:rPr lang="en-US" dirty="0" err="1"/>
              <a:t>Baseline_Ref</a:t>
            </a:r>
            <a:r>
              <a:rPr lang="en-US" dirty="0"/>
              <a:t>: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anchor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tool: </a:t>
            </a:r>
            <a:r>
              <a:rPr lang="en-US" dirty="0" err="1"/>
              <a:t>perf_ablate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– </a:t>
            </a:r>
            <a:r>
              <a:rPr lang="en-US" dirty="0" err="1"/>
              <a:t>Baseline_Min</a:t>
            </a:r>
            <a:r>
              <a:rPr lang="en-US" dirty="0"/>
              <a:t>: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tool: </a:t>
            </a:r>
            <a:r>
              <a:rPr lang="en-US" dirty="0" err="1"/>
              <a:t>perf_add</a:t>
            </a:r>
            <a:r>
              <a:rPr lang="en-US" dirty="0"/>
              <a:t>).</a:t>
            </a:r>
          </a:p>
          <a:p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7A6D1-662F-BDE5-F279-EC890E61983C}"/>
              </a:ext>
            </a:extLst>
          </p:cNvPr>
          <p:cNvSpPr txBox="1"/>
          <p:nvPr/>
        </p:nvSpPr>
        <p:spPr>
          <a:xfrm>
            <a:off x="495298" y="2756823"/>
            <a:ext cx="8253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• Hai nhóm thí nghiệm hiệu năng:</a:t>
            </a:r>
          </a:p>
          <a:p>
            <a:pPr lvl="1"/>
            <a:r>
              <a:rPr lang="vi-VN" dirty="0"/>
              <a:t>– perf_ablate: tắt từng tool từ Baseline_Ref → đo mức ‘mất mát’ (BD‑Rate dương).</a:t>
            </a:r>
          </a:p>
          <a:p>
            <a:pPr lvl="1"/>
            <a:r>
              <a:rPr lang="vi-VN" dirty="0"/>
              <a:t>– perf_add   : bật từng tool từ Baseline_Min → đo mức ‘được lợi’ (BD‑Rate âm).</a:t>
            </a:r>
          </a:p>
        </p:txBody>
      </p:sp>
    </p:spTree>
    <p:extLst>
      <p:ext uri="{BB962C8B-B14F-4D97-AF65-F5344CB8AC3E}">
        <p14:creationId xmlns:p14="http://schemas.microsoft.com/office/powerpoint/2010/main" val="78584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8DEE-3909-E9B4-61F9-8867554F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AF4E75-9BAD-E097-5046-CF2FAE85FBD2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Features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FF26E-9834-2E80-3DF9-2B4E42F1F642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77068D-7B37-E6E8-9227-11AB3F28E840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07F287D-B52F-FF8C-A5F8-A8FB2FF36C75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6FCE1418-1816-594C-D0E0-F7B048A1F2C0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86F5F4-2C96-C80E-5BEC-5A359666C21C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474293-C360-6B37-EA40-0E42A7A8F6B8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B86BE5-D662-AD95-87A4-5868F7BA73C7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AACE24-2819-08DC-6B3B-A1AB63481E8F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  <a:endParaRPr lang="en-ID" dirty="0"/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0BA3F9-A428-F0BE-FC1D-15AAAEDC5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67" y="1946365"/>
            <a:ext cx="3071645" cy="3918857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2D0673B-1D80-7F8B-087A-379A17D7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1879426"/>
            <a:ext cx="3162420" cy="4052733"/>
          </a:xfrm>
          <a:prstGeom prst="rect">
            <a:avLst/>
          </a:prstGeom>
        </p:spPr>
      </p:pic>
      <p:pic>
        <p:nvPicPr>
          <p:cNvPr id="16" name="Picture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9FE340-C7B2-4D9B-BCC4-0C87CC54E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68" y="1879428"/>
            <a:ext cx="3162420" cy="40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C3A93-09C9-1B9E-D43B-82863ABD7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A1C70B-136B-86F1-99EF-BDB38D33D14C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Features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A04337-9007-2391-08C6-A6848B45513F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9B2D94-C732-3BEE-D751-C8C38F01EA5C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8B6F33F-8D93-21B0-13DD-53061D44808D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F608496F-2ECD-EC3D-6FD8-FE5C5F8AD3C7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BC7DB65-BD44-3001-9909-6134397059E5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1225D4C-A63C-D062-4A7A-9AAD615ECA29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5FF5F8-8C1B-71CE-9410-B91BA8613607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0B2150-E12B-7D9F-3382-781796500A19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  <a:endParaRPr lang="en-ID" dirty="0"/>
          </a:p>
        </p:txBody>
      </p:sp>
      <p:pic>
        <p:nvPicPr>
          <p:cNvPr id="4" name="Picture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876DB7C3-F92B-10B6-679A-1A70B41EA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" y="1908723"/>
            <a:ext cx="2920168" cy="3873768"/>
          </a:xfrm>
          <a:prstGeom prst="rect">
            <a:avLst/>
          </a:prstGeom>
        </p:spPr>
      </p:pic>
      <p:pic>
        <p:nvPicPr>
          <p:cNvPr id="15" name="Picture 1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25B77BBA-83E6-E0E6-EBF0-CDF954D7D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76" y="1908723"/>
            <a:ext cx="2925449" cy="3961467"/>
          </a:xfrm>
          <a:prstGeom prst="rect">
            <a:avLst/>
          </a:prstGeom>
        </p:spPr>
      </p:pic>
      <p:pic>
        <p:nvPicPr>
          <p:cNvPr id="18" name="Picture 17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1AEB1574-8438-5901-C251-2AE0EDB81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91" y="1864873"/>
            <a:ext cx="2866458" cy="39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4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24B2-9B4D-C673-ADC3-C65C4182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C1D80A-6646-0F0F-C9BD-6FAA4F0B7E23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Features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E9E30F-4BF8-3214-2C81-9C0FD06D7062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B69FC8-B949-CD15-967F-3FAB68096E64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9A31C2-3C15-9ECA-C37E-043D00D1D5DE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1D52F71E-1F0D-9377-BCAB-E97D77350249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61604E1-E888-B9EE-CE2B-030D12213E1C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BBF92A7-9180-EF9A-6F00-2408FE36243C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1831D-BBDE-8E3D-1690-F38B69EA0A9D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7711C57-4881-93AB-E287-0A2A9CAE599B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215F0-2B82-28F5-048E-C5ACB25B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51" y="1952030"/>
            <a:ext cx="2853975" cy="3873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2F7459-15F8-BBDB-7BC9-51D285C0F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3276" y="1931742"/>
            <a:ext cx="2925449" cy="3915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91ADF1-6E91-0D4D-7E4A-D3D2E7A24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6291" y="1865414"/>
            <a:ext cx="2866458" cy="396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027C-9614-C7EB-5769-581775C6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ECD08B-EA2A-D7B1-81CE-C8C048BC455C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Features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D984C8-26BB-97C1-EEF0-762135DF70AA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3D6763-BE6A-82EF-1E53-49EB0C0AD7AD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3647F8-3477-51A4-B085-0DB07E5190C3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15AA3AC2-2BD6-C2C6-FF2A-E192F22E09F4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F9431C-68B3-559F-15E5-234C6B22329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AE8FF0F-A810-054C-73AA-5E02D70E736F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9A364F-4330-549A-2C8F-FB75130D2203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678950-AC6E-C173-A1CC-F2DA70D35F03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374FE-DF7D-F1E3-7432-A3C60E2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638" y="2035896"/>
            <a:ext cx="2853975" cy="3619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D9157D-1394-C53B-5BE8-CEEFB93CD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7980" y="1931742"/>
            <a:ext cx="2816040" cy="3915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4AAC12-C2A4-A30D-4D15-8014E0624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2456" y="2031519"/>
            <a:ext cx="2760906" cy="37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8AE7F-0502-C086-0A64-366F2C43F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2622CB-18C3-D631-5E39-37B825315210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Install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21E55D-F3A3-F0F1-C89F-A15235D35E19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D3D946-9AB4-7C13-8033-D07DCAC66DFC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C55BF5-269C-2FF2-A1B8-855EDEF88ADF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BD619792-08B6-08C9-A56F-ED47BF03CFB2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2CC438F-8FD4-F3B5-38AE-25B83887BE20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976A3A6-FE00-5EDC-8426-4847751D13D7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CA61AF-1422-D045-A055-817444BE5219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03C724F-B29F-6DD6-D339-C645BCA9D9FB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Configuration</a:t>
            </a:r>
            <a:endParaRPr lang="en-ID" dirty="0"/>
          </a:p>
        </p:txBody>
      </p:sp>
      <p:pic>
        <p:nvPicPr>
          <p:cNvPr id="3" name="Picture 2" descr="A black and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DC5C0E92-334F-4837-410F-D2E8F1A79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71" y="4381616"/>
            <a:ext cx="8948057" cy="1881489"/>
          </a:xfrm>
          <a:prstGeom prst="rect">
            <a:avLst/>
          </a:prstGeom>
        </p:spPr>
      </p:pic>
      <p:pic>
        <p:nvPicPr>
          <p:cNvPr id="13" name="cursor-onboarding">
            <a:hlinkClick r:id="" action="ppaction://media"/>
            <a:extLst>
              <a:ext uri="{FF2B5EF4-FFF2-40B4-BE49-F238E27FC236}">
                <a16:creationId xmlns:a16="http://schemas.microsoft.com/office/drawing/2014/main" id="{F2DA6914-5E42-3E95-7BC0-DE6A58F26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6111" y="1638438"/>
            <a:ext cx="4779775" cy="26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CFD93-0FB9-A153-A2BA-94627306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9EB257-7D98-195A-7E14-ADB628EEF92E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Prompt Engineering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82D3EA-A418-BB81-38CD-A77F4BE959FB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597D099-D5E9-94B0-D30F-59063D7A7EBF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1A5E16-E088-D506-88A2-2A278E33C4DB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351B9992-3665-8D00-9BCC-74D7B2983C65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D181960-C23A-DDE9-0109-AC4D036227D4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5A95293-E7AB-F02D-53F7-EEE4803CB987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DE1112-C6D3-A4C1-16FB-D5FF71578D69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AD2B0C85-44AC-6CBE-EA49-B2C351AAD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5372" y="3920409"/>
            <a:ext cx="283235" cy="2832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A83016-E597-A21B-0F13-36D7052D6529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19EAA-E83C-2F4A-3CD8-CFC11BD9466F}"/>
              </a:ext>
            </a:extLst>
          </p:cNvPr>
          <p:cNvSpPr txBox="1"/>
          <p:nvPr/>
        </p:nvSpPr>
        <p:spPr>
          <a:xfrm>
            <a:off x="495300" y="1618050"/>
            <a:ext cx="3898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Good prompt yield better results, 4 basic “Prompt” tips for AI Coding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55E0C-5175-F569-8D47-BA4D44F600EF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8E4E56DD-558A-3106-F7A0-8057BA8D38E4}"/>
              </a:ext>
            </a:extLst>
          </p:cNvPr>
          <p:cNvSpPr/>
          <p:nvPr/>
        </p:nvSpPr>
        <p:spPr>
          <a:xfrm>
            <a:off x="375405" y="2739127"/>
            <a:ext cx="2380311" cy="2313640"/>
          </a:xfrm>
          <a:prstGeom prst="roundRect">
            <a:avLst>
              <a:gd name="adj" fmla="val 11310"/>
            </a:avLst>
          </a:prstGeom>
          <a:solidFill>
            <a:srgbClr val="FFFFFF">
              <a:alpha val="10521"/>
            </a:srgbClr>
          </a:solidFill>
          <a:ln w="9525" cap="flat" cmpd="sng" algn="ctr">
            <a:gradFill flip="none" rotWithShape="1">
              <a:gsLst>
                <a:gs pos="57000">
                  <a:srgbClr val="000000">
                    <a:lumMod val="95000"/>
                    <a:lumOff val="5000"/>
                    <a:alpha val="0"/>
                  </a:srgbClr>
                </a:gs>
                <a:gs pos="0">
                  <a:srgbClr val="FFFFFF">
                    <a:alpha val="75160"/>
                  </a:srgbClr>
                </a:gs>
                <a:gs pos="100000">
                  <a:srgbClr val="FFFFFF">
                    <a:alpha val="9789"/>
                  </a:srgbClr>
                </a:gs>
              </a:gsLst>
              <a:lin ang="8100000" scaled="1"/>
              <a:tileRect/>
            </a:gradFill>
            <a:prstDash val="solid"/>
            <a:miter lim="800000"/>
          </a:ln>
          <a:effectLst>
            <a:outerShdw blurRad="660400" sx="102000" sy="102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25">
            <a:extLst>
              <a:ext uri="{FF2B5EF4-FFF2-40B4-BE49-F238E27FC236}">
                <a16:creationId xmlns:a16="http://schemas.microsoft.com/office/drawing/2014/main" id="{22464719-61A3-CD92-03BF-074B3BD309EA}"/>
              </a:ext>
            </a:extLst>
          </p:cNvPr>
          <p:cNvSpPr/>
          <p:nvPr/>
        </p:nvSpPr>
        <p:spPr>
          <a:xfrm rot="18900000">
            <a:off x="669385" y="3343900"/>
            <a:ext cx="216440" cy="210643"/>
          </a:xfrm>
          <a:custGeom>
            <a:avLst/>
            <a:gdLst>
              <a:gd name="connsiteX0" fmla="*/ 217952 w 512560"/>
              <a:gd name="connsiteY0" fmla="*/ 33465 h 498830"/>
              <a:gd name="connsiteX1" fmla="*/ 243352 w 512560"/>
              <a:gd name="connsiteY1" fmla="*/ 8066 h 498830"/>
              <a:gd name="connsiteX2" fmla="*/ 282137 w 512560"/>
              <a:gd name="connsiteY2" fmla="*/ 8066 h 498830"/>
              <a:gd name="connsiteX3" fmla="*/ 504551 w 512560"/>
              <a:gd name="connsiteY3" fmla="*/ 230366 h 498830"/>
              <a:gd name="connsiteX4" fmla="*/ 504551 w 512560"/>
              <a:gd name="connsiteY4" fmla="*/ 269151 h 498830"/>
              <a:gd name="connsiteX5" fmla="*/ 282137 w 512560"/>
              <a:gd name="connsiteY5" fmla="*/ 491566 h 498830"/>
              <a:gd name="connsiteX6" fmla="*/ 243352 w 512560"/>
              <a:gd name="connsiteY6" fmla="*/ 491566 h 498830"/>
              <a:gd name="connsiteX7" fmla="*/ 217952 w 512560"/>
              <a:gd name="connsiteY7" fmla="*/ 466167 h 498830"/>
              <a:gd name="connsiteX8" fmla="*/ 218410 w 512560"/>
              <a:gd name="connsiteY8" fmla="*/ 426924 h 498830"/>
              <a:gd name="connsiteX9" fmla="*/ 356275 w 512560"/>
              <a:gd name="connsiteY9" fmla="*/ 295580 h 498830"/>
              <a:gd name="connsiteX10" fmla="*/ 27459 w 512560"/>
              <a:gd name="connsiteY10" fmla="*/ 295580 h 498830"/>
              <a:gd name="connsiteX11" fmla="*/ 0 w 512560"/>
              <a:gd name="connsiteY11" fmla="*/ 268122 h 498830"/>
              <a:gd name="connsiteX12" fmla="*/ 0 w 512560"/>
              <a:gd name="connsiteY12" fmla="*/ 231510 h 498830"/>
              <a:gd name="connsiteX13" fmla="*/ 27459 w 512560"/>
              <a:gd name="connsiteY13" fmla="*/ 204052 h 498830"/>
              <a:gd name="connsiteX14" fmla="*/ 356275 w 512560"/>
              <a:gd name="connsiteY14" fmla="*/ 204052 h 498830"/>
              <a:gd name="connsiteX15" fmla="*/ 218410 w 512560"/>
              <a:gd name="connsiteY15" fmla="*/ 72708 h 498830"/>
              <a:gd name="connsiteX16" fmla="*/ 217952 w 512560"/>
              <a:gd name="connsiteY16" fmla="*/ 33465 h 4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560" h="498830">
                <a:moveTo>
                  <a:pt x="217952" y="33465"/>
                </a:moveTo>
                <a:lnTo>
                  <a:pt x="243352" y="8066"/>
                </a:lnTo>
                <a:cubicBezTo>
                  <a:pt x="254106" y="-2689"/>
                  <a:pt x="271497" y="-2689"/>
                  <a:pt x="282137" y="8066"/>
                </a:cubicBezTo>
                <a:lnTo>
                  <a:pt x="504551" y="230366"/>
                </a:lnTo>
                <a:cubicBezTo>
                  <a:pt x="515306" y="241121"/>
                  <a:pt x="515306" y="258511"/>
                  <a:pt x="504551" y="269151"/>
                </a:cubicBezTo>
                <a:lnTo>
                  <a:pt x="282137" y="491566"/>
                </a:lnTo>
                <a:cubicBezTo>
                  <a:pt x="271382" y="502320"/>
                  <a:pt x="253992" y="502320"/>
                  <a:pt x="243352" y="491566"/>
                </a:cubicBezTo>
                <a:lnTo>
                  <a:pt x="217952" y="466167"/>
                </a:lnTo>
                <a:cubicBezTo>
                  <a:pt x="207083" y="455298"/>
                  <a:pt x="207312" y="437564"/>
                  <a:pt x="218410" y="426924"/>
                </a:cubicBezTo>
                <a:lnTo>
                  <a:pt x="356275" y="295580"/>
                </a:lnTo>
                <a:lnTo>
                  <a:pt x="27459" y="295580"/>
                </a:lnTo>
                <a:cubicBezTo>
                  <a:pt x="12242" y="295580"/>
                  <a:pt x="0" y="283338"/>
                  <a:pt x="0" y="268122"/>
                </a:cubicBezTo>
                <a:lnTo>
                  <a:pt x="0" y="231510"/>
                </a:lnTo>
                <a:cubicBezTo>
                  <a:pt x="0" y="216294"/>
                  <a:pt x="12242" y="204052"/>
                  <a:pt x="27459" y="204052"/>
                </a:cubicBezTo>
                <a:lnTo>
                  <a:pt x="356275" y="204052"/>
                </a:lnTo>
                <a:lnTo>
                  <a:pt x="218410" y="72708"/>
                </a:lnTo>
                <a:cubicBezTo>
                  <a:pt x="207198" y="62068"/>
                  <a:pt x="206969" y="44334"/>
                  <a:pt x="217952" y="33465"/>
                </a:cubicBezTo>
                <a:close/>
              </a:path>
            </a:pathLst>
          </a:custGeom>
          <a:solidFill>
            <a:srgbClr val="FE3E3F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6797AE-FA51-7FEC-DB3A-565092C00DC8}"/>
              </a:ext>
            </a:extLst>
          </p:cNvPr>
          <p:cNvSpPr txBox="1"/>
          <p:nvPr/>
        </p:nvSpPr>
        <p:spPr>
          <a:xfrm>
            <a:off x="851727" y="3292442"/>
            <a:ext cx="1131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defRPr>
            </a:lvl1pPr>
          </a:lstStyle>
          <a:p>
            <a:pPr lvl="0"/>
            <a:r>
              <a:rPr lang="en-ID" kern="0" dirty="0">
                <a:solidFill>
                  <a:srgbClr val="FFFFFF"/>
                </a:solidFill>
              </a:rPr>
              <a:t>Be specific</a:t>
            </a:r>
            <a:endParaRPr kumimoji="0" lang="en-ID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us Jakarta Sans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7197AC-9D36-348D-D58C-763F7F3DAC73}"/>
              </a:ext>
            </a:extLst>
          </p:cNvPr>
          <p:cNvSpPr txBox="1"/>
          <p:nvPr/>
        </p:nvSpPr>
        <p:spPr>
          <a:xfrm>
            <a:off x="595609" y="3544150"/>
            <a:ext cx="1899397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effectLst/>
                <a:latin typeface="Plus Jakarta Sans Light" pitchFamily="2" charset="77"/>
                <a:cs typeface="Plus Jakarta Sans Light" pitchFamily="2" charset="77"/>
              </a:defRPr>
            </a:lvl1pPr>
          </a:lstStyle>
          <a:p>
            <a:pPr lvl="0"/>
            <a:r>
              <a:rPr lang="en-US" kern="0" dirty="0">
                <a:solidFill>
                  <a:srgbClr val="FFFFFF"/>
                </a:solidFill>
              </a:rPr>
              <a:t>Tell the AI exactly what you need. Give it the right details, but don't add extra information that might confuse it.</a:t>
            </a: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us Jakarta Sans Light" pitchFamily="2" charset="77"/>
            </a:endParaRPr>
          </a:p>
        </p:txBody>
      </p:sp>
      <p:sp>
        <p:nvSpPr>
          <p:cNvPr id="32" name="Graphic 103">
            <a:extLst>
              <a:ext uri="{FF2B5EF4-FFF2-40B4-BE49-F238E27FC236}">
                <a16:creationId xmlns:a16="http://schemas.microsoft.com/office/drawing/2014/main" id="{AF9246E1-096C-7F20-288B-A5D07F9F3E5B}"/>
              </a:ext>
            </a:extLst>
          </p:cNvPr>
          <p:cNvSpPr/>
          <p:nvPr/>
        </p:nvSpPr>
        <p:spPr>
          <a:xfrm>
            <a:off x="2150008" y="2881744"/>
            <a:ext cx="398007" cy="416480"/>
          </a:xfrm>
          <a:custGeom>
            <a:avLst/>
            <a:gdLst>
              <a:gd name="connsiteX0" fmla="*/ 536307 w 542306"/>
              <a:gd name="connsiteY0" fmla="*/ 351929 h 567477"/>
              <a:gd name="connsiteX1" fmla="*/ 487568 w 542306"/>
              <a:gd name="connsiteY1" fmla="*/ 323783 h 567477"/>
              <a:gd name="connsiteX2" fmla="*/ 487568 w 542306"/>
              <a:gd name="connsiteY2" fmla="*/ 243467 h 567477"/>
              <a:gd name="connsiteX3" fmla="*/ 536307 w 542306"/>
              <a:gd name="connsiteY3" fmla="*/ 215322 h 567477"/>
              <a:gd name="connsiteX4" fmla="*/ 542600 w 542306"/>
              <a:gd name="connsiteY4" fmla="*/ 199305 h 567477"/>
              <a:gd name="connsiteX5" fmla="*/ 480017 w 542306"/>
              <a:gd name="connsiteY5" fmla="*/ 91072 h 567477"/>
              <a:gd name="connsiteX6" fmla="*/ 463084 w 542306"/>
              <a:gd name="connsiteY6" fmla="*/ 88441 h 567477"/>
              <a:gd name="connsiteX7" fmla="*/ 414346 w 542306"/>
              <a:gd name="connsiteY7" fmla="*/ 116586 h 567477"/>
              <a:gd name="connsiteX8" fmla="*/ 344784 w 542306"/>
              <a:gd name="connsiteY8" fmla="*/ 76427 h 567477"/>
              <a:gd name="connsiteX9" fmla="*/ 344784 w 542306"/>
              <a:gd name="connsiteY9" fmla="*/ 20252 h 567477"/>
              <a:gd name="connsiteX10" fmla="*/ 334029 w 542306"/>
              <a:gd name="connsiteY10" fmla="*/ 6866 h 567477"/>
              <a:gd name="connsiteX11" fmla="*/ 209093 w 542306"/>
              <a:gd name="connsiteY11" fmla="*/ 6866 h 567477"/>
              <a:gd name="connsiteX12" fmla="*/ 198338 w 542306"/>
              <a:gd name="connsiteY12" fmla="*/ 20252 h 567477"/>
              <a:gd name="connsiteX13" fmla="*/ 198338 w 542306"/>
              <a:gd name="connsiteY13" fmla="*/ 76542 h 567477"/>
              <a:gd name="connsiteX14" fmla="*/ 128776 w 542306"/>
              <a:gd name="connsiteY14" fmla="*/ 116700 h 567477"/>
              <a:gd name="connsiteX15" fmla="*/ 80152 w 542306"/>
              <a:gd name="connsiteY15" fmla="*/ 88555 h 567477"/>
              <a:gd name="connsiteX16" fmla="*/ 63219 w 542306"/>
              <a:gd name="connsiteY16" fmla="*/ 91186 h 567477"/>
              <a:gd name="connsiteX17" fmla="*/ 636 w 542306"/>
              <a:gd name="connsiteY17" fmla="*/ 199419 h 567477"/>
              <a:gd name="connsiteX18" fmla="*/ 6929 w 542306"/>
              <a:gd name="connsiteY18" fmla="*/ 215437 h 567477"/>
              <a:gd name="connsiteX19" fmla="*/ 55668 w 542306"/>
              <a:gd name="connsiteY19" fmla="*/ 243582 h 567477"/>
              <a:gd name="connsiteX20" fmla="*/ 55668 w 542306"/>
              <a:gd name="connsiteY20" fmla="*/ 323898 h 567477"/>
              <a:gd name="connsiteX21" fmla="*/ 6929 w 542306"/>
              <a:gd name="connsiteY21" fmla="*/ 352043 h 567477"/>
              <a:gd name="connsiteX22" fmla="*/ 636 w 542306"/>
              <a:gd name="connsiteY22" fmla="*/ 368060 h 567477"/>
              <a:gd name="connsiteX23" fmla="*/ 63219 w 542306"/>
              <a:gd name="connsiteY23" fmla="*/ 476293 h 567477"/>
              <a:gd name="connsiteX24" fmla="*/ 80152 w 542306"/>
              <a:gd name="connsiteY24" fmla="*/ 478924 h 567477"/>
              <a:gd name="connsiteX25" fmla="*/ 128891 w 542306"/>
              <a:gd name="connsiteY25" fmla="*/ 450779 h 567477"/>
              <a:gd name="connsiteX26" fmla="*/ 198452 w 542306"/>
              <a:gd name="connsiteY26" fmla="*/ 490938 h 567477"/>
              <a:gd name="connsiteX27" fmla="*/ 198452 w 542306"/>
              <a:gd name="connsiteY27" fmla="*/ 547228 h 567477"/>
              <a:gd name="connsiteX28" fmla="*/ 209207 w 542306"/>
              <a:gd name="connsiteY28" fmla="*/ 560614 h 567477"/>
              <a:gd name="connsiteX29" fmla="*/ 334144 w 542306"/>
              <a:gd name="connsiteY29" fmla="*/ 560614 h 567477"/>
              <a:gd name="connsiteX30" fmla="*/ 344898 w 542306"/>
              <a:gd name="connsiteY30" fmla="*/ 547228 h 567477"/>
              <a:gd name="connsiteX31" fmla="*/ 344898 w 542306"/>
              <a:gd name="connsiteY31" fmla="*/ 490938 h 567477"/>
              <a:gd name="connsiteX32" fmla="*/ 414460 w 542306"/>
              <a:gd name="connsiteY32" fmla="*/ 450779 h 567477"/>
              <a:gd name="connsiteX33" fmla="*/ 463199 w 542306"/>
              <a:gd name="connsiteY33" fmla="*/ 478924 h 567477"/>
              <a:gd name="connsiteX34" fmla="*/ 480132 w 542306"/>
              <a:gd name="connsiteY34" fmla="*/ 476293 h 567477"/>
              <a:gd name="connsiteX35" fmla="*/ 542714 w 542306"/>
              <a:gd name="connsiteY35" fmla="*/ 368060 h 567477"/>
              <a:gd name="connsiteX36" fmla="*/ 536307 w 542306"/>
              <a:gd name="connsiteY36" fmla="*/ 351929 h 567477"/>
              <a:gd name="connsiteX37" fmla="*/ 271561 w 542306"/>
              <a:gd name="connsiteY37" fmla="*/ 375154 h 567477"/>
              <a:gd name="connsiteX38" fmla="*/ 180032 w 542306"/>
              <a:gd name="connsiteY38" fmla="*/ 283625 h 567477"/>
              <a:gd name="connsiteX39" fmla="*/ 271561 w 542306"/>
              <a:gd name="connsiteY39" fmla="*/ 192097 h 567477"/>
              <a:gd name="connsiteX40" fmla="*/ 363090 w 542306"/>
              <a:gd name="connsiteY40" fmla="*/ 283625 h 567477"/>
              <a:gd name="connsiteX41" fmla="*/ 271561 w 542306"/>
              <a:gd name="connsiteY41" fmla="*/ 375154 h 5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2306" h="567477">
                <a:moveTo>
                  <a:pt x="536307" y="351929"/>
                </a:moveTo>
                <a:lnTo>
                  <a:pt x="487568" y="323783"/>
                </a:lnTo>
                <a:cubicBezTo>
                  <a:pt x="492488" y="297240"/>
                  <a:pt x="492488" y="270010"/>
                  <a:pt x="487568" y="243467"/>
                </a:cubicBezTo>
                <a:lnTo>
                  <a:pt x="536307" y="215322"/>
                </a:lnTo>
                <a:cubicBezTo>
                  <a:pt x="541913" y="212119"/>
                  <a:pt x="544431" y="205483"/>
                  <a:pt x="542600" y="199305"/>
                </a:cubicBezTo>
                <a:cubicBezTo>
                  <a:pt x="529900" y="158574"/>
                  <a:pt x="508277" y="121734"/>
                  <a:pt x="480017" y="91072"/>
                </a:cubicBezTo>
                <a:cubicBezTo>
                  <a:pt x="475670" y="86381"/>
                  <a:pt x="468576" y="85237"/>
                  <a:pt x="463084" y="88441"/>
                </a:cubicBezTo>
                <a:lnTo>
                  <a:pt x="414346" y="116586"/>
                </a:lnTo>
                <a:cubicBezTo>
                  <a:pt x="393866" y="98966"/>
                  <a:pt x="370297" y="85351"/>
                  <a:pt x="344784" y="76427"/>
                </a:cubicBezTo>
                <a:lnTo>
                  <a:pt x="344784" y="20252"/>
                </a:lnTo>
                <a:cubicBezTo>
                  <a:pt x="344784" y="13845"/>
                  <a:pt x="340322" y="8239"/>
                  <a:pt x="334029" y="6866"/>
                </a:cubicBezTo>
                <a:cubicBezTo>
                  <a:pt x="292040" y="-2516"/>
                  <a:pt x="249022" y="-2058"/>
                  <a:pt x="209093" y="6866"/>
                </a:cubicBezTo>
                <a:cubicBezTo>
                  <a:pt x="202800" y="8239"/>
                  <a:pt x="198338" y="13845"/>
                  <a:pt x="198338" y="20252"/>
                </a:cubicBezTo>
                <a:lnTo>
                  <a:pt x="198338" y="76542"/>
                </a:lnTo>
                <a:cubicBezTo>
                  <a:pt x="172939" y="85580"/>
                  <a:pt x="149370" y="99195"/>
                  <a:pt x="128776" y="116700"/>
                </a:cubicBezTo>
                <a:lnTo>
                  <a:pt x="80152" y="88555"/>
                </a:lnTo>
                <a:cubicBezTo>
                  <a:pt x="74546" y="85351"/>
                  <a:pt x="67567" y="86381"/>
                  <a:pt x="63219" y="91186"/>
                </a:cubicBezTo>
                <a:cubicBezTo>
                  <a:pt x="34959" y="121734"/>
                  <a:pt x="13336" y="158574"/>
                  <a:pt x="636" y="199419"/>
                </a:cubicBezTo>
                <a:cubicBezTo>
                  <a:pt x="-1309" y="205597"/>
                  <a:pt x="1323" y="212233"/>
                  <a:pt x="6929" y="215437"/>
                </a:cubicBezTo>
                <a:lnTo>
                  <a:pt x="55668" y="243582"/>
                </a:lnTo>
                <a:cubicBezTo>
                  <a:pt x="50748" y="270125"/>
                  <a:pt x="50748" y="297355"/>
                  <a:pt x="55668" y="323898"/>
                </a:cubicBezTo>
                <a:lnTo>
                  <a:pt x="6929" y="352043"/>
                </a:lnTo>
                <a:cubicBezTo>
                  <a:pt x="1323" y="355246"/>
                  <a:pt x="-1194" y="361882"/>
                  <a:pt x="636" y="368060"/>
                </a:cubicBezTo>
                <a:cubicBezTo>
                  <a:pt x="13336" y="408791"/>
                  <a:pt x="34959" y="445631"/>
                  <a:pt x="63219" y="476293"/>
                </a:cubicBezTo>
                <a:cubicBezTo>
                  <a:pt x="67567" y="480984"/>
                  <a:pt x="74660" y="482128"/>
                  <a:pt x="80152" y="478924"/>
                </a:cubicBezTo>
                <a:lnTo>
                  <a:pt x="128891" y="450779"/>
                </a:lnTo>
                <a:cubicBezTo>
                  <a:pt x="149370" y="468399"/>
                  <a:pt x="172939" y="482014"/>
                  <a:pt x="198452" y="490938"/>
                </a:cubicBezTo>
                <a:lnTo>
                  <a:pt x="198452" y="547228"/>
                </a:lnTo>
                <a:cubicBezTo>
                  <a:pt x="198452" y="553635"/>
                  <a:pt x="202914" y="559241"/>
                  <a:pt x="209207" y="560614"/>
                </a:cubicBezTo>
                <a:cubicBezTo>
                  <a:pt x="251196" y="569995"/>
                  <a:pt x="294214" y="569538"/>
                  <a:pt x="334144" y="560614"/>
                </a:cubicBezTo>
                <a:cubicBezTo>
                  <a:pt x="340436" y="559241"/>
                  <a:pt x="344898" y="553635"/>
                  <a:pt x="344898" y="547228"/>
                </a:cubicBezTo>
                <a:lnTo>
                  <a:pt x="344898" y="490938"/>
                </a:lnTo>
                <a:cubicBezTo>
                  <a:pt x="370297" y="481899"/>
                  <a:pt x="393866" y="468284"/>
                  <a:pt x="414460" y="450779"/>
                </a:cubicBezTo>
                <a:lnTo>
                  <a:pt x="463199" y="478924"/>
                </a:lnTo>
                <a:cubicBezTo>
                  <a:pt x="468805" y="482128"/>
                  <a:pt x="475784" y="481098"/>
                  <a:pt x="480132" y="476293"/>
                </a:cubicBezTo>
                <a:cubicBezTo>
                  <a:pt x="508391" y="445745"/>
                  <a:pt x="530015" y="408905"/>
                  <a:pt x="542714" y="368060"/>
                </a:cubicBezTo>
                <a:cubicBezTo>
                  <a:pt x="544431" y="361768"/>
                  <a:pt x="541913" y="355132"/>
                  <a:pt x="536307" y="351929"/>
                </a:cubicBezTo>
                <a:close/>
                <a:moveTo>
                  <a:pt x="271561" y="375154"/>
                </a:moveTo>
                <a:cubicBezTo>
                  <a:pt x="221106" y="375154"/>
                  <a:pt x="180032" y="334080"/>
                  <a:pt x="180032" y="283625"/>
                </a:cubicBezTo>
                <a:cubicBezTo>
                  <a:pt x="180032" y="233170"/>
                  <a:pt x="221106" y="192097"/>
                  <a:pt x="271561" y="192097"/>
                </a:cubicBezTo>
                <a:cubicBezTo>
                  <a:pt x="322016" y="192097"/>
                  <a:pt x="363090" y="233170"/>
                  <a:pt x="363090" y="283625"/>
                </a:cubicBezTo>
                <a:cubicBezTo>
                  <a:pt x="363090" y="334080"/>
                  <a:pt x="322016" y="375154"/>
                  <a:pt x="271561" y="375154"/>
                </a:cubicBezTo>
                <a:close/>
              </a:path>
            </a:pathLst>
          </a:custGeom>
          <a:solidFill>
            <a:srgbClr val="FFFFFF"/>
          </a:solidFill>
          <a:ln w="11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DD034DD-7E89-ACAE-C7D7-9CFC4FB1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0940" y="3920409"/>
            <a:ext cx="283235" cy="283235"/>
          </a:xfrm>
          <a:prstGeom prst="rect">
            <a:avLst/>
          </a:prstGeom>
        </p:spPr>
      </p:pic>
      <p:sp>
        <p:nvSpPr>
          <p:cNvPr id="34" name="Rounded Rectangle 17">
            <a:extLst>
              <a:ext uri="{FF2B5EF4-FFF2-40B4-BE49-F238E27FC236}">
                <a16:creationId xmlns:a16="http://schemas.microsoft.com/office/drawing/2014/main" id="{5346FB56-8786-BE3D-0EAF-E0518FC05911}"/>
              </a:ext>
            </a:extLst>
          </p:cNvPr>
          <p:cNvSpPr/>
          <p:nvPr/>
        </p:nvSpPr>
        <p:spPr>
          <a:xfrm>
            <a:off x="3340163" y="2738952"/>
            <a:ext cx="2380311" cy="2313815"/>
          </a:xfrm>
          <a:prstGeom prst="roundRect">
            <a:avLst>
              <a:gd name="adj" fmla="val 11310"/>
            </a:avLst>
          </a:prstGeom>
          <a:solidFill>
            <a:srgbClr val="FFFFFF">
              <a:alpha val="10521"/>
            </a:srgbClr>
          </a:solidFill>
          <a:ln w="9525" cap="flat" cmpd="sng" algn="ctr">
            <a:gradFill flip="none" rotWithShape="1">
              <a:gsLst>
                <a:gs pos="57000">
                  <a:srgbClr val="000000">
                    <a:lumMod val="95000"/>
                    <a:lumOff val="5000"/>
                    <a:alpha val="0"/>
                  </a:srgbClr>
                </a:gs>
                <a:gs pos="0">
                  <a:srgbClr val="FFFFFF">
                    <a:alpha val="75160"/>
                  </a:srgbClr>
                </a:gs>
                <a:gs pos="100000">
                  <a:srgbClr val="FFFFFF">
                    <a:alpha val="9789"/>
                  </a:srgbClr>
                </a:gs>
              </a:gsLst>
              <a:lin ang="8100000" scaled="1"/>
              <a:tileRect/>
            </a:gradFill>
            <a:prstDash val="solid"/>
            <a:miter lim="800000"/>
          </a:ln>
          <a:effectLst>
            <a:outerShdw blurRad="660400" sx="102000" sy="102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25">
            <a:extLst>
              <a:ext uri="{FF2B5EF4-FFF2-40B4-BE49-F238E27FC236}">
                <a16:creationId xmlns:a16="http://schemas.microsoft.com/office/drawing/2014/main" id="{78511706-3FE2-E470-A12E-73DF0A565D9E}"/>
              </a:ext>
            </a:extLst>
          </p:cNvPr>
          <p:cNvSpPr/>
          <p:nvPr/>
        </p:nvSpPr>
        <p:spPr>
          <a:xfrm rot="18900000">
            <a:off x="3634143" y="3380448"/>
            <a:ext cx="216440" cy="210643"/>
          </a:xfrm>
          <a:custGeom>
            <a:avLst/>
            <a:gdLst>
              <a:gd name="connsiteX0" fmla="*/ 217952 w 512560"/>
              <a:gd name="connsiteY0" fmla="*/ 33465 h 498830"/>
              <a:gd name="connsiteX1" fmla="*/ 243352 w 512560"/>
              <a:gd name="connsiteY1" fmla="*/ 8066 h 498830"/>
              <a:gd name="connsiteX2" fmla="*/ 282137 w 512560"/>
              <a:gd name="connsiteY2" fmla="*/ 8066 h 498830"/>
              <a:gd name="connsiteX3" fmla="*/ 504551 w 512560"/>
              <a:gd name="connsiteY3" fmla="*/ 230366 h 498830"/>
              <a:gd name="connsiteX4" fmla="*/ 504551 w 512560"/>
              <a:gd name="connsiteY4" fmla="*/ 269151 h 498830"/>
              <a:gd name="connsiteX5" fmla="*/ 282137 w 512560"/>
              <a:gd name="connsiteY5" fmla="*/ 491566 h 498830"/>
              <a:gd name="connsiteX6" fmla="*/ 243352 w 512560"/>
              <a:gd name="connsiteY6" fmla="*/ 491566 h 498830"/>
              <a:gd name="connsiteX7" fmla="*/ 217952 w 512560"/>
              <a:gd name="connsiteY7" fmla="*/ 466167 h 498830"/>
              <a:gd name="connsiteX8" fmla="*/ 218410 w 512560"/>
              <a:gd name="connsiteY8" fmla="*/ 426924 h 498830"/>
              <a:gd name="connsiteX9" fmla="*/ 356275 w 512560"/>
              <a:gd name="connsiteY9" fmla="*/ 295580 h 498830"/>
              <a:gd name="connsiteX10" fmla="*/ 27459 w 512560"/>
              <a:gd name="connsiteY10" fmla="*/ 295580 h 498830"/>
              <a:gd name="connsiteX11" fmla="*/ 0 w 512560"/>
              <a:gd name="connsiteY11" fmla="*/ 268122 h 498830"/>
              <a:gd name="connsiteX12" fmla="*/ 0 w 512560"/>
              <a:gd name="connsiteY12" fmla="*/ 231510 h 498830"/>
              <a:gd name="connsiteX13" fmla="*/ 27459 w 512560"/>
              <a:gd name="connsiteY13" fmla="*/ 204052 h 498830"/>
              <a:gd name="connsiteX14" fmla="*/ 356275 w 512560"/>
              <a:gd name="connsiteY14" fmla="*/ 204052 h 498830"/>
              <a:gd name="connsiteX15" fmla="*/ 218410 w 512560"/>
              <a:gd name="connsiteY15" fmla="*/ 72708 h 498830"/>
              <a:gd name="connsiteX16" fmla="*/ 217952 w 512560"/>
              <a:gd name="connsiteY16" fmla="*/ 33465 h 4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560" h="498830">
                <a:moveTo>
                  <a:pt x="217952" y="33465"/>
                </a:moveTo>
                <a:lnTo>
                  <a:pt x="243352" y="8066"/>
                </a:lnTo>
                <a:cubicBezTo>
                  <a:pt x="254106" y="-2689"/>
                  <a:pt x="271497" y="-2689"/>
                  <a:pt x="282137" y="8066"/>
                </a:cubicBezTo>
                <a:lnTo>
                  <a:pt x="504551" y="230366"/>
                </a:lnTo>
                <a:cubicBezTo>
                  <a:pt x="515306" y="241121"/>
                  <a:pt x="515306" y="258511"/>
                  <a:pt x="504551" y="269151"/>
                </a:cubicBezTo>
                <a:lnTo>
                  <a:pt x="282137" y="491566"/>
                </a:lnTo>
                <a:cubicBezTo>
                  <a:pt x="271382" y="502320"/>
                  <a:pt x="253992" y="502320"/>
                  <a:pt x="243352" y="491566"/>
                </a:cubicBezTo>
                <a:lnTo>
                  <a:pt x="217952" y="466167"/>
                </a:lnTo>
                <a:cubicBezTo>
                  <a:pt x="207083" y="455298"/>
                  <a:pt x="207312" y="437564"/>
                  <a:pt x="218410" y="426924"/>
                </a:cubicBezTo>
                <a:lnTo>
                  <a:pt x="356275" y="295580"/>
                </a:lnTo>
                <a:lnTo>
                  <a:pt x="27459" y="295580"/>
                </a:lnTo>
                <a:cubicBezTo>
                  <a:pt x="12242" y="295580"/>
                  <a:pt x="0" y="283338"/>
                  <a:pt x="0" y="268122"/>
                </a:cubicBezTo>
                <a:lnTo>
                  <a:pt x="0" y="231510"/>
                </a:lnTo>
                <a:cubicBezTo>
                  <a:pt x="0" y="216294"/>
                  <a:pt x="12242" y="204052"/>
                  <a:pt x="27459" y="204052"/>
                </a:cubicBezTo>
                <a:lnTo>
                  <a:pt x="356275" y="204052"/>
                </a:lnTo>
                <a:lnTo>
                  <a:pt x="218410" y="72708"/>
                </a:lnTo>
                <a:cubicBezTo>
                  <a:pt x="207198" y="62068"/>
                  <a:pt x="206969" y="44334"/>
                  <a:pt x="217952" y="33465"/>
                </a:cubicBezTo>
                <a:close/>
              </a:path>
            </a:pathLst>
          </a:custGeom>
          <a:solidFill>
            <a:srgbClr val="FE3E3F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EA183A-6163-EE87-0ED1-DECA120757A8}"/>
              </a:ext>
            </a:extLst>
          </p:cNvPr>
          <p:cNvSpPr txBox="1"/>
          <p:nvPr/>
        </p:nvSpPr>
        <p:spPr>
          <a:xfrm>
            <a:off x="3848138" y="3327263"/>
            <a:ext cx="187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defRPr>
            </a:lvl1pPr>
          </a:lstStyle>
          <a:p>
            <a:pPr lvl="0"/>
            <a:r>
              <a:rPr lang="en-ID" kern="0" dirty="0">
                <a:solidFill>
                  <a:srgbClr val="FFFFFF"/>
                </a:solidFill>
              </a:rPr>
              <a:t>Add useful context</a:t>
            </a:r>
            <a:endParaRPr kumimoji="0" lang="en-ID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us Jakarta Sans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AF4401-6EE4-653D-09A8-E3CF66849A9F}"/>
              </a:ext>
            </a:extLst>
          </p:cNvPr>
          <p:cNvSpPr txBox="1"/>
          <p:nvPr/>
        </p:nvSpPr>
        <p:spPr>
          <a:xfrm>
            <a:off x="3575151" y="3617778"/>
            <a:ext cx="1748867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effectLst/>
                <a:latin typeface="Plus Jakarta Sans Light" pitchFamily="2" charset="77"/>
                <a:cs typeface="Plus Jakarta Sans Light" pitchFamily="2" charset="77"/>
              </a:defRPr>
            </a:lvl1pPr>
          </a:lstStyle>
          <a:p>
            <a:pPr lvl="0">
              <a:defRPr/>
            </a:pPr>
            <a:r>
              <a:rPr lang="en-US" kern="0" dirty="0">
                <a:solidFill>
                  <a:srgbClr val="FFFFFF"/>
                </a:solidFill>
              </a:rPr>
              <a:t>Giving the AI clear information and maybe an example, so it knows exactly what you want.</a:t>
            </a:r>
            <a:endParaRPr lang="id-ID" kern="0" dirty="0">
              <a:solidFill>
                <a:srgbClr val="FFFFFF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CFA3C982-EFF0-DC35-D709-DF30087B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4888" y="3959704"/>
            <a:ext cx="283235" cy="283235"/>
          </a:xfrm>
          <a:prstGeom prst="rect">
            <a:avLst/>
          </a:prstGeom>
        </p:spPr>
      </p:pic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0AD8E223-9F40-3AF3-7487-A5147B783055}"/>
              </a:ext>
            </a:extLst>
          </p:cNvPr>
          <p:cNvSpPr/>
          <p:nvPr/>
        </p:nvSpPr>
        <p:spPr>
          <a:xfrm>
            <a:off x="6304921" y="2738952"/>
            <a:ext cx="2380311" cy="2313815"/>
          </a:xfrm>
          <a:prstGeom prst="roundRect">
            <a:avLst>
              <a:gd name="adj" fmla="val 11310"/>
            </a:avLst>
          </a:prstGeom>
          <a:solidFill>
            <a:srgbClr val="FFFFFF">
              <a:alpha val="10521"/>
            </a:srgbClr>
          </a:solidFill>
          <a:ln w="9525" cap="flat" cmpd="sng" algn="ctr">
            <a:gradFill flip="none" rotWithShape="1">
              <a:gsLst>
                <a:gs pos="57000">
                  <a:srgbClr val="000000">
                    <a:lumMod val="95000"/>
                    <a:lumOff val="5000"/>
                    <a:alpha val="0"/>
                  </a:srgbClr>
                </a:gs>
                <a:gs pos="0">
                  <a:srgbClr val="FFFFFF">
                    <a:alpha val="75160"/>
                  </a:srgbClr>
                </a:gs>
                <a:gs pos="100000">
                  <a:srgbClr val="FFFFFF">
                    <a:alpha val="9789"/>
                  </a:srgbClr>
                </a:gs>
              </a:gsLst>
              <a:lin ang="8100000" scaled="1"/>
              <a:tileRect/>
            </a:gradFill>
            <a:prstDash val="solid"/>
            <a:miter lim="800000"/>
          </a:ln>
          <a:effectLst>
            <a:outerShdw blurRad="660400" sx="102000" sy="102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25">
            <a:extLst>
              <a:ext uri="{FF2B5EF4-FFF2-40B4-BE49-F238E27FC236}">
                <a16:creationId xmlns:a16="http://schemas.microsoft.com/office/drawing/2014/main" id="{DE5C93A6-A744-48FD-08DE-BA7763AD9D8A}"/>
              </a:ext>
            </a:extLst>
          </p:cNvPr>
          <p:cNvSpPr/>
          <p:nvPr/>
        </p:nvSpPr>
        <p:spPr>
          <a:xfrm rot="18900000">
            <a:off x="6598901" y="3383195"/>
            <a:ext cx="216440" cy="210643"/>
          </a:xfrm>
          <a:custGeom>
            <a:avLst/>
            <a:gdLst>
              <a:gd name="connsiteX0" fmla="*/ 217952 w 512560"/>
              <a:gd name="connsiteY0" fmla="*/ 33465 h 498830"/>
              <a:gd name="connsiteX1" fmla="*/ 243352 w 512560"/>
              <a:gd name="connsiteY1" fmla="*/ 8066 h 498830"/>
              <a:gd name="connsiteX2" fmla="*/ 282137 w 512560"/>
              <a:gd name="connsiteY2" fmla="*/ 8066 h 498830"/>
              <a:gd name="connsiteX3" fmla="*/ 504551 w 512560"/>
              <a:gd name="connsiteY3" fmla="*/ 230366 h 498830"/>
              <a:gd name="connsiteX4" fmla="*/ 504551 w 512560"/>
              <a:gd name="connsiteY4" fmla="*/ 269151 h 498830"/>
              <a:gd name="connsiteX5" fmla="*/ 282137 w 512560"/>
              <a:gd name="connsiteY5" fmla="*/ 491566 h 498830"/>
              <a:gd name="connsiteX6" fmla="*/ 243352 w 512560"/>
              <a:gd name="connsiteY6" fmla="*/ 491566 h 498830"/>
              <a:gd name="connsiteX7" fmla="*/ 217952 w 512560"/>
              <a:gd name="connsiteY7" fmla="*/ 466167 h 498830"/>
              <a:gd name="connsiteX8" fmla="*/ 218410 w 512560"/>
              <a:gd name="connsiteY8" fmla="*/ 426924 h 498830"/>
              <a:gd name="connsiteX9" fmla="*/ 356275 w 512560"/>
              <a:gd name="connsiteY9" fmla="*/ 295580 h 498830"/>
              <a:gd name="connsiteX10" fmla="*/ 27459 w 512560"/>
              <a:gd name="connsiteY10" fmla="*/ 295580 h 498830"/>
              <a:gd name="connsiteX11" fmla="*/ 0 w 512560"/>
              <a:gd name="connsiteY11" fmla="*/ 268122 h 498830"/>
              <a:gd name="connsiteX12" fmla="*/ 0 w 512560"/>
              <a:gd name="connsiteY12" fmla="*/ 231510 h 498830"/>
              <a:gd name="connsiteX13" fmla="*/ 27459 w 512560"/>
              <a:gd name="connsiteY13" fmla="*/ 204052 h 498830"/>
              <a:gd name="connsiteX14" fmla="*/ 356275 w 512560"/>
              <a:gd name="connsiteY14" fmla="*/ 204052 h 498830"/>
              <a:gd name="connsiteX15" fmla="*/ 218410 w 512560"/>
              <a:gd name="connsiteY15" fmla="*/ 72708 h 498830"/>
              <a:gd name="connsiteX16" fmla="*/ 217952 w 512560"/>
              <a:gd name="connsiteY16" fmla="*/ 33465 h 4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560" h="498830">
                <a:moveTo>
                  <a:pt x="217952" y="33465"/>
                </a:moveTo>
                <a:lnTo>
                  <a:pt x="243352" y="8066"/>
                </a:lnTo>
                <a:cubicBezTo>
                  <a:pt x="254106" y="-2689"/>
                  <a:pt x="271497" y="-2689"/>
                  <a:pt x="282137" y="8066"/>
                </a:cubicBezTo>
                <a:lnTo>
                  <a:pt x="504551" y="230366"/>
                </a:lnTo>
                <a:cubicBezTo>
                  <a:pt x="515306" y="241121"/>
                  <a:pt x="515306" y="258511"/>
                  <a:pt x="504551" y="269151"/>
                </a:cubicBezTo>
                <a:lnTo>
                  <a:pt x="282137" y="491566"/>
                </a:lnTo>
                <a:cubicBezTo>
                  <a:pt x="271382" y="502320"/>
                  <a:pt x="253992" y="502320"/>
                  <a:pt x="243352" y="491566"/>
                </a:cubicBezTo>
                <a:lnTo>
                  <a:pt x="217952" y="466167"/>
                </a:lnTo>
                <a:cubicBezTo>
                  <a:pt x="207083" y="455298"/>
                  <a:pt x="207312" y="437564"/>
                  <a:pt x="218410" y="426924"/>
                </a:cubicBezTo>
                <a:lnTo>
                  <a:pt x="356275" y="295580"/>
                </a:lnTo>
                <a:lnTo>
                  <a:pt x="27459" y="295580"/>
                </a:lnTo>
                <a:cubicBezTo>
                  <a:pt x="12242" y="295580"/>
                  <a:pt x="0" y="283338"/>
                  <a:pt x="0" y="268122"/>
                </a:cubicBezTo>
                <a:lnTo>
                  <a:pt x="0" y="231510"/>
                </a:lnTo>
                <a:cubicBezTo>
                  <a:pt x="0" y="216294"/>
                  <a:pt x="12242" y="204052"/>
                  <a:pt x="27459" y="204052"/>
                </a:cubicBezTo>
                <a:lnTo>
                  <a:pt x="356275" y="204052"/>
                </a:lnTo>
                <a:lnTo>
                  <a:pt x="218410" y="72708"/>
                </a:lnTo>
                <a:cubicBezTo>
                  <a:pt x="207198" y="62068"/>
                  <a:pt x="206969" y="44334"/>
                  <a:pt x="217952" y="33465"/>
                </a:cubicBezTo>
                <a:close/>
              </a:path>
            </a:pathLst>
          </a:custGeom>
          <a:solidFill>
            <a:srgbClr val="FE3E3F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7E995F-4482-D088-7F0F-DAFEBB26F8FB}"/>
              </a:ext>
            </a:extLst>
          </p:cNvPr>
          <p:cNvSpPr txBox="1"/>
          <p:nvPr/>
        </p:nvSpPr>
        <p:spPr>
          <a:xfrm>
            <a:off x="6813917" y="3334627"/>
            <a:ext cx="1511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defRPr>
            </a:lvl1pPr>
          </a:lstStyle>
          <a:p>
            <a:pPr lvl="0"/>
            <a:r>
              <a:rPr lang="en-ID" kern="0" dirty="0">
                <a:solidFill>
                  <a:srgbClr val="FFFFFF"/>
                </a:solidFill>
              </a:rPr>
              <a:t>Add examples </a:t>
            </a:r>
            <a:endParaRPr kumimoji="0" lang="en-ID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us Jakarta Sans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E9C78-1FFA-88CB-6BBA-491EE05FC2F9}"/>
              </a:ext>
            </a:extLst>
          </p:cNvPr>
          <p:cNvSpPr txBox="1"/>
          <p:nvPr/>
        </p:nvSpPr>
        <p:spPr>
          <a:xfrm>
            <a:off x="6529661" y="3606936"/>
            <a:ext cx="1748867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effectLst/>
                <a:latin typeface="Plus Jakarta Sans Light" pitchFamily="2" charset="77"/>
                <a:cs typeface="Plus Jakarta Sans Light" pitchFamily="2" charset="77"/>
              </a:defRPr>
            </a:lvl1pPr>
          </a:lstStyle>
          <a:p>
            <a:pPr lvl="0">
              <a:defRPr/>
            </a:pPr>
            <a:r>
              <a:rPr lang="en-US" kern="0" dirty="0">
                <a:solidFill>
                  <a:srgbClr val="FFFFFF"/>
                </a:solidFill>
              </a:rPr>
              <a:t>Adding an example shows the AI exactly what you want, so you get a better answer.</a:t>
            </a:r>
            <a:endParaRPr lang="id-ID" kern="0" dirty="0">
              <a:solidFill>
                <a:srgbClr val="FFFFFF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BE7FD8E-62AF-DFA5-3249-CF50E430E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646" y="4007152"/>
            <a:ext cx="283235" cy="283235"/>
          </a:xfrm>
          <a:prstGeom prst="rect">
            <a:avLst/>
          </a:prstGeom>
        </p:spPr>
      </p:pic>
      <p:sp>
        <p:nvSpPr>
          <p:cNvPr id="46" name="Rounded Rectangle 17">
            <a:extLst>
              <a:ext uri="{FF2B5EF4-FFF2-40B4-BE49-F238E27FC236}">
                <a16:creationId xmlns:a16="http://schemas.microsoft.com/office/drawing/2014/main" id="{9D2A23D5-15FF-40B1-CB4E-58CEFFF0AEEC}"/>
              </a:ext>
            </a:extLst>
          </p:cNvPr>
          <p:cNvSpPr/>
          <p:nvPr/>
        </p:nvSpPr>
        <p:spPr>
          <a:xfrm>
            <a:off x="9269679" y="2738952"/>
            <a:ext cx="2380311" cy="2313815"/>
          </a:xfrm>
          <a:prstGeom prst="roundRect">
            <a:avLst>
              <a:gd name="adj" fmla="val 11310"/>
            </a:avLst>
          </a:prstGeom>
          <a:solidFill>
            <a:srgbClr val="FFFFFF">
              <a:alpha val="10521"/>
            </a:srgbClr>
          </a:solidFill>
          <a:ln w="9525" cap="flat" cmpd="sng" algn="ctr">
            <a:gradFill flip="none" rotWithShape="1">
              <a:gsLst>
                <a:gs pos="57000">
                  <a:srgbClr val="000000">
                    <a:lumMod val="95000"/>
                    <a:lumOff val="5000"/>
                    <a:alpha val="0"/>
                  </a:srgbClr>
                </a:gs>
                <a:gs pos="0">
                  <a:srgbClr val="FFFFFF">
                    <a:alpha val="75160"/>
                  </a:srgbClr>
                </a:gs>
                <a:gs pos="100000">
                  <a:srgbClr val="FFFFFF">
                    <a:alpha val="9789"/>
                  </a:srgbClr>
                </a:gs>
              </a:gsLst>
              <a:lin ang="8100000" scaled="1"/>
              <a:tileRect/>
            </a:gradFill>
            <a:prstDash val="solid"/>
            <a:miter lim="800000"/>
          </a:ln>
          <a:effectLst>
            <a:outerShdw blurRad="660400" sx="102000" sy="102000" algn="ctr" rotWithShape="0">
              <a:prstClr val="black">
                <a:alpha val="22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Graphic 25">
            <a:extLst>
              <a:ext uri="{FF2B5EF4-FFF2-40B4-BE49-F238E27FC236}">
                <a16:creationId xmlns:a16="http://schemas.microsoft.com/office/drawing/2014/main" id="{1016B411-8814-E954-8BE9-E0A3D0A561C2}"/>
              </a:ext>
            </a:extLst>
          </p:cNvPr>
          <p:cNvSpPr/>
          <p:nvPr/>
        </p:nvSpPr>
        <p:spPr>
          <a:xfrm rot="18900000">
            <a:off x="9563659" y="3430643"/>
            <a:ext cx="216440" cy="210643"/>
          </a:xfrm>
          <a:custGeom>
            <a:avLst/>
            <a:gdLst>
              <a:gd name="connsiteX0" fmla="*/ 217952 w 512560"/>
              <a:gd name="connsiteY0" fmla="*/ 33465 h 498830"/>
              <a:gd name="connsiteX1" fmla="*/ 243352 w 512560"/>
              <a:gd name="connsiteY1" fmla="*/ 8066 h 498830"/>
              <a:gd name="connsiteX2" fmla="*/ 282137 w 512560"/>
              <a:gd name="connsiteY2" fmla="*/ 8066 h 498830"/>
              <a:gd name="connsiteX3" fmla="*/ 504551 w 512560"/>
              <a:gd name="connsiteY3" fmla="*/ 230366 h 498830"/>
              <a:gd name="connsiteX4" fmla="*/ 504551 w 512560"/>
              <a:gd name="connsiteY4" fmla="*/ 269151 h 498830"/>
              <a:gd name="connsiteX5" fmla="*/ 282137 w 512560"/>
              <a:gd name="connsiteY5" fmla="*/ 491566 h 498830"/>
              <a:gd name="connsiteX6" fmla="*/ 243352 w 512560"/>
              <a:gd name="connsiteY6" fmla="*/ 491566 h 498830"/>
              <a:gd name="connsiteX7" fmla="*/ 217952 w 512560"/>
              <a:gd name="connsiteY7" fmla="*/ 466167 h 498830"/>
              <a:gd name="connsiteX8" fmla="*/ 218410 w 512560"/>
              <a:gd name="connsiteY8" fmla="*/ 426924 h 498830"/>
              <a:gd name="connsiteX9" fmla="*/ 356275 w 512560"/>
              <a:gd name="connsiteY9" fmla="*/ 295580 h 498830"/>
              <a:gd name="connsiteX10" fmla="*/ 27459 w 512560"/>
              <a:gd name="connsiteY10" fmla="*/ 295580 h 498830"/>
              <a:gd name="connsiteX11" fmla="*/ 0 w 512560"/>
              <a:gd name="connsiteY11" fmla="*/ 268122 h 498830"/>
              <a:gd name="connsiteX12" fmla="*/ 0 w 512560"/>
              <a:gd name="connsiteY12" fmla="*/ 231510 h 498830"/>
              <a:gd name="connsiteX13" fmla="*/ 27459 w 512560"/>
              <a:gd name="connsiteY13" fmla="*/ 204052 h 498830"/>
              <a:gd name="connsiteX14" fmla="*/ 356275 w 512560"/>
              <a:gd name="connsiteY14" fmla="*/ 204052 h 498830"/>
              <a:gd name="connsiteX15" fmla="*/ 218410 w 512560"/>
              <a:gd name="connsiteY15" fmla="*/ 72708 h 498830"/>
              <a:gd name="connsiteX16" fmla="*/ 217952 w 512560"/>
              <a:gd name="connsiteY16" fmla="*/ 33465 h 4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2560" h="498830">
                <a:moveTo>
                  <a:pt x="217952" y="33465"/>
                </a:moveTo>
                <a:lnTo>
                  <a:pt x="243352" y="8066"/>
                </a:lnTo>
                <a:cubicBezTo>
                  <a:pt x="254106" y="-2689"/>
                  <a:pt x="271497" y="-2689"/>
                  <a:pt x="282137" y="8066"/>
                </a:cubicBezTo>
                <a:lnTo>
                  <a:pt x="504551" y="230366"/>
                </a:lnTo>
                <a:cubicBezTo>
                  <a:pt x="515306" y="241121"/>
                  <a:pt x="515306" y="258511"/>
                  <a:pt x="504551" y="269151"/>
                </a:cubicBezTo>
                <a:lnTo>
                  <a:pt x="282137" y="491566"/>
                </a:lnTo>
                <a:cubicBezTo>
                  <a:pt x="271382" y="502320"/>
                  <a:pt x="253992" y="502320"/>
                  <a:pt x="243352" y="491566"/>
                </a:cubicBezTo>
                <a:lnTo>
                  <a:pt x="217952" y="466167"/>
                </a:lnTo>
                <a:cubicBezTo>
                  <a:pt x="207083" y="455298"/>
                  <a:pt x="207312" y="437564"/>
                  <a:pt x="218410" y="426924"/>
                </a:cubicBezTo>
                <a:lnTo>
                  <a:pt x="356275" y="295580"/>
                </a:lnTo>
                <a:lnTo>
                  <a:pt x="27459" y="295580"/>
                </a:lnTo>
                <a:cubicBezTo>
                  <a:pt x="12242" y="295580"/>
                  <a:pt x="0" y="283338"/>
                  <a:pt x="0" y="268122"/>
                </a:cubicBezTo>
                <a:lnTo>
                  <a:pt x="0" y="231510"/>
                </a:lnTo>
                <a:cubicBezTo>
                  <a:pt x="0" y="216294"/>
                  <a:pt x="12242" y="204052"/>
                  <a:pt x="27459" y="204052"/>
                </a:cubicBezTo>
                <a:lnTo>
                  <a:pt x="356275" y="204052"/>
                </a:lnTo>
                <a:lnTo>
                  <a:pt x="218410" y="72708"/>
                </a:lnTo>
                <a:cubicBezTo>
                  <a:pt x="207198" y="62068"/>
                  <a:pt x="206969" y="44334"/>
                  <a:pt x="217952" y="33465"/>
                </a:cubicBezTo>
                <a:close/>
              </a:path>
            </a:pathLst>
          </a:custGeom>
          <a:solidFill>
            <a:srgbClr val="FE3E3F"/>
          </a:solidFill>
          <a:ln w="1587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7A27FF-CE0B-5874-863C-6D51672083B6}"/>
              </a:ext>
            </a:extLst>
          </p:cNvPr>
          <p:cNvSpPr txBox="1"/>
          <p:nvPr/>
        </p:nvSpPr>
        <p:spPr>
          <a:xfrm>
            <a:off x="9775758" y="3397283"/>
            <a:ext cx="1647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defRPr sz="1400" b="1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defRPr>
            </a:lvl1pPr>
          </a:lstStyle>
          <a:p>
            <a:pPr lvl="0"/>
            <a:r>
              <a:rPr lang="en-ID" kern="0" dirty="0">
                <a:solidFill>
                  <a:srgbClr val="FFFFFF"/>
                </a:solidFill>
              </a:rPr>
              <a:t>Split complex tasks</a:t>
            </a:r>
            <a:endParaRPr kumimoji="0" lang="en-ID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lus Jakarta Sa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D11F7D-2221-AB72-E399-E20CB124DC2F}"/>
              </a:ext>
            </a:extLst>
          </p:cNvPr>
          <p:cNvSpPr txBox="1"/>
          <p:nvPr/>
        </p:nvSpPr>
        <p:spPr>
          <a:xfrm>
            <a:off x="9528352" y="3635040"/>
            <a:ext cx="1748867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150000"/>
              </a:lnSpc>
              <a:defRPr sz="1200">
                <a:solidFill>
                  <a:schemeClr val="bg1"/>
                </a:solidFill>
                <a:effectLst/>
                <a:latin typeface="Plus Jakarta Sans Light" pitchFamily="2" charset="77"/>
                <a:cs typeface="Plus Jakarta Sans Light" pitchFamily="2" charset="77"/>
              </a:defRPr>
            </a:lvl1pPr>
          </a:lstStyle>
          <a:p>
            <a:pPr lvl="0">
              <a:defRPr/>
            </a:pPr>
            <a:r>
              <a:rPr lang="en-US" kern="0" dirty="0">
                <a:solidFill>
                  <a:srgbClr val="FFFFFF"/>
                </a:solidFill>
              </a:rPr>
              <a:t>Don't ask the AI to do everything at once. Instead, break it into smaller, simpler steps</a:t>
            </a:r>
            <a:endParaRPr lang="id-ID" kern="0" dirty="0">
              <a:solidFill>
                <a:srgbClr val="FFFFFF"/>
              </a:solidFill>
            </a:endParaRPr>
          </a:p>
        </p:txBody>
      </p:sp>
      <p:sp>
        <p:nvSpPr>
          <p:cNvPr id="52" name="Graphic 33">
            <a:extLst>
              <a:ext uri="{FF2B5EF4-FFF2-40B4-BE49-F238E27FC236}">
                <a16:creationId xmlns:a16="http://schemas.microsoft.com/office/drawing/2014/main" id="{B41F34EF-04FD-D8AB-E617-8BE3374A28FE}"/>
              </a:ext>
            </a:extLst>
          </p:cNvPr>
          <p:cNvSpPr/>
          <p:nvPr/>
        </p:nvSpPr>
        <p:spPr>
          <a:xfrm>
            <a:off x="5184359" y="2881744"/>
            <a:ext cx="369025" cy="416480"/>
          </a:xfrm>
          <a:custGeom>
            <a:avLst/>
            <a:gdLst>
              <a:gd name="connsiteX0" fmla="*/ 256279 w 512560"/>
              <a:gd name="connsiteY0" fmla="*/ 256280 h 585783"/>
              <a:gd name="connsiteX1" fmla="*/ 219677 w 512560"/>
              <a:gd name="connsiteY1" fmla="*/ 292901 h 585783"/>
              <a:gd name="connsiteX2" fmla="*/ 256297 w 512560"/>
              <a:gd name="connsiteY2" fmla="*/ 329503 h 585783"/>
              <a:gd name="connsiteX3" fmla="*/ 292899 w 512560"/>
              <a:gd name="connsiteY3" fmla="*/ 292892 h 585783"/>
              <a:gd name="connsiteX4" fmla="*/ 256279 w 512560"/>
              <a:gd name="connsiteY4" fmla="*/ 256280 h 585783"/>
              <a:gd name="connsiteX5" fmla="*/ 501315 w 512560"/>
              <a:gd name="connsiteY5" fmla="*/ 146446 h 585783"/>
              <a:gd name="connsiteX6" fmla="*/ 368284 w 512560"/>
              <a:gd name="connsiteY6" fmla="*/ 98536 h 585783"/>
              <a:gd name="connsiteX7" fmla="*/ 256279 w 512560"/>
              <a:gd name="connsiteY7" fmla="*/ 0 h 585783"/>
              <a:gd name="connsiteX8" fmla="*/ 144275 w 512560"/>
              <a:gd name="connsiteY8" fmla="*/ 98536 h 585783"/>
              <a:gd name="connsiteX9" fmla="*/ 11246 w 512560"/>
              <a:gd name="connsiteY9" fmla="*/ 146446 h 585783"/>
              <a:gd name="connsiteX10" fmla="*/ 39996 w 512560"/>
              <a:gd name="connsiteY10" fmla="*/ 292892 h 585783"/>
              <a:gd name="connsiteX11" fmla="*/ 11246 w 512560"/>
              <a:gd name="connsiteY11" fmla="*/ 439337 h 585783"/>
              <a:gd name="connsiteX12" fmla="*/ 144275 w 512560"/>
              <a:gd name="connsiteY12" fmla="*/ 487247 h 585783"/>
              <a:gd name="connsiteX13" fmla="*/ 256279 w 512560"/>
              <a:gd name="connsiteY13" fmla="*/ 585783 h 585783"/>
              <a:gd name="connsiteX14" fmla="*/ 368284 w 512560"/>
              <a:gd name="connsiteY14" fmla="*/ 487247 h 585783"/>
              <a:gd name="connsiteX15" fmla="*/ 501315 w 512560"/>
              <a:gd name="connsiteY15" fmla="*/ 439337 h 585783"/>
              <a:gd name="connsiteX16" fmla="*/ 472562 w 512560"/>
              <a:gd name="connsiteY16" fmla="*/ 292892 h 585783"/>
              <a:gd name="connsiteX17" fmla="*/ 501315 w 512560"/>
              <a:gd name="connsiteY17" fmla="*/ 146446 h 585783"/>
              <a:gd name="connsiteX18" fmla="*/ 72466 w 512560"/>
              <a:gd name="connsiteY18" fmla="*/ 402726 h 585783"/>
              <a:gd name="connsiteX19" fmla="*/ 89633 w 512560"/>
              <a:gd name="connsiteY19" fmla="*/ 347523 h 585783"/>
              <a:gd name="connsiteX20" fmla="*/ 114667 w 512560"/>
              <a:gd name="connsiteY20" fmla="*/ 369404 h 585783"/>
              <a:gd name="connsiteX21" fmla="*/ 122390 w 512560"/>
              <a:gd name="connsiteY21" fmla="*/ 415311 h 585783"/>
              <a:gd name="connsiteX22" fmla="*/ 72466 w 512560"/>
              <a:gd name="connsiteY22" fmla="*/ 402726 h 585783"/>
              <a:gd name="connsiteX23" fmla="*/ 114667 w 512560"/>
              <a:gd name="connsiteY23" fmla="*/ 216379 h 585783"/>
              <a:gd name="connsiteX24" fmla="*/ 89633 w 512560"/>
              <a:gd name="connsiteY24" fmla="*/ 238260 h 585783"/>
              <a:gd name="connsiteX25" fmla="*/ 72466 w 512560"/>
              <a:gd name="connsiteY25" fmla="*/ 183057 h 585783"/>
              <a:gd name="connsiteX26" fmla="*/ 115811 w 512560"/>
              <a:gd name="connsiteY26" fmla="*/ 169900 h 585783"/>
              <a:gd name="connsiteX27" fmla="*/ 122390 w 512560"/>
              <a:gd name="connsiteY27" fmla="*/ 170329 h 585783"/>
              <a:gd name="connsiteX28" fmla="*/ 114667 w 512560"/>
              <a:gd name="connsiteY28" fmla="*/ 216379 h 585783"/>
              <a:gd name="connsiteX29" fmla="*/ 256279 w 512560"/>
              <a:gd name="connsiteY29" fmla="*/ 73223 h 585783"/>
              <a:gd name="connsiteX30" fmla="*/ 295045 w 512560"/>
              <a:gd name="connsiteY30" fmla="*/ 115841 h 585783"/>
              <a:gd name="connsiteX31" fmla="*/ 256279 w 512560"/>
              <a:gd name="connsiteY31" fmla="*/ 130571 h 585783"/>
              <a:gd name="connsiteX32" fmla="*/ 217513 w 512560"/>
              <a:gd name="connsiteY32" fmla="*/ 115841 h 585783"/>
              <a:gd name="connsiteX33" fmla="*/ 256279 w 512560"/>
              <a:gd name="connsiteY33" fmla="*/ 73223 h 585783"/>
              <a:gd name="connsiteX34" fmla="*/ 256279 w 512560"/>
              <a:gd name="connsiteY34" fmla="*/ 512560 h 585783"/>
              <a:gd name="connsiteX35" fmla="*/ 217513 w 512560"/>
              <a:gd name="connsiteY35" fmla="*/ 469942 h 585783"/>
              <a:gd name="connsiteX36" fmla="*/ 256279 w 512560"/>
              <a:gd name="connsiteY36" fmla="*/ 455212 h 585783"/>
              <a:gd name="connsiteX37" fmla="*/ 295045 w 512560"/>
              <a:gd name="connsiteY37" fmla="*/ 469942 h 585783"/>
              <a:gd name="connsiteX38" fmla="*/ 256279 w 512560"/>
              <a:gd name="connsiteY38" fmla="*/ 512560 h 585783"/>
              <a:gd name="connsiteX39" fmla="*/ 256279 w 512560"/>
              <a:gd name="connsiteY39" fmla="*/ 384420 h 585783"/>
              <a:gd name="connsiteX40" fmla="*/ 164750 w 512560"/>
              <a:gd name="connsiteY40" fmla="*/ 292892 h 585783"/>
              <a:gd name="connsiteX41" fmla="*/ 256279 w 512560"/>
              <a:gd name="connsiteY41" fmla="*/ 201363 h 585783"/>
              <a:gd name="connsiteX42" fmla="*/ 347807 w 512560"/>
              <a:gd name="connsiteY42" fmla="*/ 292892 h 585783"/>
              <a:gd name="connsiteX43" fmla="*/ 256279 w 512560"/>
              <a:gd name="connsiteY43" fmla="*/ 384420 h 585783"/>
              <a:gd name="connsiteX44" fmla="*/ 440091 w 512560"/>
              <a:gd name="connsiteY44" fmla="*/ 402726 h 585783"/>
              <a:gd name="connsiteX45" fmla="*/ 390169 w 512560"/>
              <a:gd name="connsiteY45" fmla="*/ 415311 h 585783"/>
              <a:gd name="connsiteX46" fmla="*/ 397894 w 512560"/>
              <a:gd name="connsiteY46" fmla="*/ 369404 h 585783"/>
              <a:gd name="connsiteX47" fmla="*/ 422925 w 512560"/>
              <a:gd name="connsiteY47" fmla="*/ 347523 h 585783"/>
              <a:gd name="connsiteX48" fmla="*/ 440091 w 512560"/>
              <a:gd name="connsiteY48" fmla="*/ 402726 h 585783"/>
              <a:gd name="connsiteX49" fmla="*/ 422925 w 512560"/>
              <a:gd name="connsiteY49" fmla="*/ 238260 h 585783"/>
              <a:gd name="connsiteX50" fmla="*/ 397893 w 512560"/>
              <a:gd name="connsiteY50" fmla="*/ 216379 h 585783"/>
              <a:gd name="connsiteX51" fmla="*/ 390168 w 512560"/>
              <a:gd name="connsiteY51" fmla="*/ 170329 h 585783"/>
              <a:gd name="connsiteX52" fmla="*/ 396749 w 512560"/>
              <a:gd name="connsiteY52" fmla="*/ 169900 h 585783"/>
              <a:gd name="connsiteX53" fmla="*/ 440091 w 512560"/>
              <a:gd name="connsiteY53" fmla="*/ 183057 h 585783"/>
              <a:gd name="connsiteX54" fmla="*/ 422925 w 512560"/>
              <a:gd name="connsiteY54" fmla="*/ 238260 h 58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12560" h="585783">
                <a:moveTo>
                  <a:pt x="256279" y="256280"/>
                </a:moveTo>
                <a:cubicBezTo>
                  <a:pt x="236059" y="256285"/>
                  <a:pt x="219672" y="272681"/>
                  <a:pt x="219677" y="292901"/>
                </a:cubicBezTo>
                <a:cubicBezTo>
                  <a:pt x="219681" y="313120"/>
                  <a:pt x="236077" y="329508"/>
                  <a:pt x="256297" y="329503"/>
                </a:cubicBezTo>
                <a:cubicBezTo>
                  <a:pt x="276514" y="329498"/>
                  <a:pt x="292899" y="313108"/>
                  <a:pt x="292899" y="292892"/>
                </a:cubicBezTo>
                <a:cubicBezTo>
                  <a:pt x="292858" y="272685"/>
                  <a:pt x="276486" y="256316"/>
                  <a:pt x="256279" y="256280"/>
                </a:cubicBezTo>
                <a:close/>
                <a:moveTo>
                  <a:pt x="501315" y="146446"/>
                </a:moveTo>
                <a:cubicBezTo>
                  <a:pt x="488870" y="124136"/>
                  <a:pt x="454967" y="88382"/>
                  <a:pt x="368284" y="98536"/>
                </a:cubicBezTo>
                <a:cubicBezTo>
                  <a:pt x="343681" y="39901"/>
                  <a:pt x="306202" y="0"/>
                  <a:pt x="256279" y="0"/>
                </a:cubicBezTo>
                <a:cubicBezTo>
                  <a:pt x="206356" y="0"/>
                  <a:pt x="168879" y="39901"/>
                  <a:pt x="144275" y="98536"/>
                </a:cubicBezTo>
                <a:cubicBezTo>
                  <a:pt x="57591" y="88525"/>
                  <a:pt x="23690" y="124136"/>
                  <a:pt x="11246" y="146446"/>
                </a:cubicBezTo>
                <a:cubicBezTo>
                  <a:pt x="-7494" y="180054"/>
                  <a:pt x="-5921" y="230109"/>
                  <a:pt x="39996" y="292892"/>
                </a:cubicBezTo>
                <a:cubicBezTo>
                  <a:pt x="-5921" y="355674"/>
                  <a:pt x="-7494" y="405729"/>
                  <a:pt x="11246" y="439337"/>
                </a:cubicBezTo>
                <a:cubicBezTo>
                  <a:pt x="44574" y="499260"/>
                  <a:pt x="127540" y="489249"/>
                  <a:pt x="144275" y="487247"/>
                </a:cubicBezTo>
                <a:cubicBezTo>
                  <a:pt x="168879" y="545882"/>
                  <a:pt x="206356" y="585783"/>
                  <a:pt x="256279" y="585783"/>
                </a:cubicBezTo>
                <a:cubicBezTo>
                  <a:pt x="306202" y="585783"/>
                  <a:pt x="343681" y="545882"/>
                  <a:pt x="368284" y="487247"/>
                </a:cubicBezTo>
                <a:cubicBezTo>
                  <a:pt x="385021" y="489249"/>
                  <a:pt x="467986" y="499260"/>
                  <a:pt x="501315" y="439337"/>
                </a:cubicBezTo>
                <a:cubicBezTo>
                  <a:pt x="520054" y="405729"/>
                  <a:pt x="518481" y="355674"/>
                  <a:pt x="472562" y="292892"/>
                </a:cubicBezTo>
                <a:cubicBezTo>
                  <a:pt x="518481" y="230109"/>
                  <a:pt x="520054" y="180054"/>
                  <a:pt x="501315" y="146446"/>
                </a:cubicBezTo>
                <a:close/>
                <a:moveTo>
                  <a:pt x="72466" y="402726"/>
                </a:moveTo>
                <a:cubicBezTo>
                  <a:pt x="67890" y="394431"/>
                  <a:pt x="72323" y="374409"/>
                  <a:pt x="89633" y="347523"/>
                </a:cubicBezTo>
                <a:cubicBezTo>
                  <a:pt x="97500" y="354959"/>
                  <a:pt x="105798" y="362253"/>
                  <a:pt x="114667" y="369404"/>
                </a:cubicBezTo>
                <a:cubicBezTo>
                  <a:pt x="116526" y="385135"/>
                  <a:pt x="119243" y="400438"/>
                  <a:pt x="122390" y="415311"/>
                </a:cubicBezTo>
                <a:cubicBezTo>
                  <a:pt x="94211" y="416312"/>
                  <a:pt x="76759" y="410306"/>
                  <a:pt x="72466" y="402726"/>
                </a:cubicBezTo>
                <a:close/>
                <a:moveTo>
                  <a:pt x="114667" y="216379"/>
                </a:moveTo>
                <a:cubicBezTo>
                  <a:pt x="105797" y="223530"/>
                  <a:pt x="97500" y="230824"/>
                  <a:pt x="89633" y="238260"/>
                </a:cubicBezTo>
                <a:cubicBezTo>
                  <a:pt x="72323" y="211374"/>
                  <a:pt x="67890" y="191352"/>
                  <a:pt x="72466" y="183057"/>
                </a:cubicBezTo>
                <a:cubicBezTo>
                  <a:pt x="76330" y="176050"/>
                  <a:pt x="91206" y="169900"/>
                  <a:pt x="115811" y="169900"/>
                </a:cubicBezTo>
                <a:cubicBezTo>
                  <a:pt x="117813" y="169900"/>
                  <a:pt x="120245" y="170329"/>
                  <a:pt x="122390" y="170329"/>
                </a:cubicBezTo>
                <a:cubicBezTo>
                  <a:pt x="119100" y="185631"/>
                  <a:pt x="116526" y="200934"/>
                  <a:pt x="114667" y="216379"/>
                </a:cubicBezTo>
                <a:close/>
                <a:moveTo>
                  <a:pt x="256279" y="73223"/>
                </a:moveTo>
                <a:cubicBezTo>
                  <a:pt x="267150" y="73223"/>
                  <a:pt x="281742" y="88668"/>
                  <a:pt x="295045" y="115841"/>
                </a:cubicBezTo>
                <a:cubicBezTo>
                  <a:pt x="282171" y="120131"/>
                  <a:pt x="269298" y="124994"/>
                  <a:pt x="256279" y="130571"/>
                </a:cubicBezTo>
                <a:cubicBezTo>
                  <a:pt x="243262" y="124994"/>
                  <a:pt x="230389" y="120131"/>
                  <a:pt x="217513" y="115841"/>
                </a:cubicBezTo>
                <a:cubicBezTo>
                  <a:pt x="230818" y="88668"/>
                  <a:pt x="245408" y="73223"/>
                  <a:pt x="256279" y="73223"/>
                </a:cubicBezTo>
                <a:close/>
                <a:moveTo>
                  <a:pt x="256279" y="512560"/>
                </a:moveTo>
                <a:cubicBezTo>
                  <a:pt x="245408" y="512560"/>
                  <a:pt x="230818" y="497115"/>
                  <a:pt x="217513" y="469942"/>
                </a:cubicBezTo>
                <a:cubicBezTo>
                  <a:pt x="230389" y="465652"/>
                  <a:pt x="243262" y="460789"/>
                  <a:pt x="256279" y="455212"/>
                </a:cubicBezTo>
                <a:cubicBezTo>
                  <a:pt x="269298" y="460789"/>
                  <a:pt x="282171" y="465652"/>
                  <a:pt x="295045" y="469942"/>
                </a:cubicBezTo>
                <a:cubicBezTo>
                  <a:pt x="281742" y="497115"/>
                  <a:pt x="267150" y="512560"/>
                  <a:pt x="256279" y="512560"/>
                </a:cubicBezTo>
                <a:close/>
                <a:moveTo>
                  <a:pt x="256279" y="384420"/>
                </a:moveTo>
                <a:cubicBezTo>
                  <a:pt x="205729" y="384420"/>
                  <a:pt x="164750" y="343442"/>
                  <a:pt x="164750" y="292892"/>
                </a:cubicBezTo>
                <a:cubicBezTo>
                  <a:pt x="164750" y="242341"/>
                  <a:pt x="205729" y="201363"/>
                  <a:pt x="256279" y="201363"/>
                </a:cubicBezTo>
                <a:cubicBezTo>
                  <a:pt x="306829" y="201363"/>
                  <a:pt x="347807" y="242341"/>
                  <a:pt x="347807" y="292892"/>
                </a:cubicBezTo>
                <a:cubicBezTo>
                  <a:pt x="347807" y="343442"/>
                  <a:pt x="306829" y="384420"/>
                  <a:pt x="256279" y="384420"/>
                </a:cubicBezTo>
                <a:close/>
                <a:moveTo>
                  <a:pt x="440091" y="402726"/>
                </a:moveTo>
                <a:cubicBezTo>
                  <a:pt x="435944" y="410306"/>
                  <a:pt x="418349" y="416312"/>
                  <a:pt x="390169" y="415311"/>
                </a:cubicBezTo>
                <a:cubicBezTo>
                  <a:pt x="393318" y="400438"/>
                  <a:pt x="396035" y="385135"/>
                  <a:pt x="397894" y="369404"/>
                </a:cubicBezTo>
                <a:cubicBezTo>
                  <a:pt x="406762" y="362253"/>
                  <a:pt x="415059" y="354959"/>
                  <a:pt x="422925" y="347523"/>
                </a:cubicBezTo>
                <a:cubicBezTo>
                  <a:pt x="440234" y="374409"/>
                  <a:pt x="444668" y="394431"/>
                  <a:pt x="440091" y="402726"/>
                </a:cubicBezTo>
                <a:close/>
                <a:moveTo>
                  <a:pt x="422925" y="238260"/>
                </a:moveTo>
                <a:cubicBezTo>
                  <a:pt x="415059" y="230824"/>
                  <a:pt x="406762" y="223530"/>
                  <a:pt x="397893" y="216379"/>
                </a:cubicBezTo>
                <a:cubicBezTo>
                  <a:pt x="396034" y="200934"/>
                  <a:pt x="393460" y="185631"/>
                  <a:pt x="390168" y="170329"/>
                </a:cubicBezTo>
                <a:cubicBezTo>
                  <a:pt x="392313" y="170329"/>
                  <a:pt x="394747" y="169900"/>
                  <a:pt x="396749" y="169900"/>
                </a:cubicBezTo>
                <a:cubicBezTo>
                  <a:pt x="421352" y="169900"/>
                  <a:pt x="436230" y="176050"/>
                  <a:pt x="440091" y="183057"/>
                </a:cubicBezTo>
                <a:cubicBezTo>
                  <a:pt x="444668" y="191352"/>
                  <a:pt x="440234" y="211374"/>
                  <a:pt x="422925" y="238260"/>
                </a:cubicBezTo>
                <a:close/>
              </a:path>
            </a:pathLst>
          </a:custGeom>
          <a:solidFill>
            <a:srgbClr val="FFFFFF"/>
          </a:solidFill>
          <a:ln w="112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4" name="Graphic 43">
            <a:extLst>
              <a:ext uri="{FF2B5EF4-FFF2-40B4-BE49-F238E27FC236}">
                <a16:creationId xmlns:a16="http://schemas.microsoft.com/office/drawing/2014/main" id="{CF4FE3BF-FB32-8D8C-CEBA-B15CAC4FAB92}"/>
              </a:ext>
            </a:extLst>
          </p:cNvPr>
          <p:cNvSpPr/>
          <p:nvPr/>
        </p:nvSpPr>
        <p:spPr>
          <a:xfrm>
            <a:off x="8174510" y="2898296"/>
            <a:ext cx="301995" cy="402660"/>
          </a:xfrm>
          <a:custGeom>
            <a:avLst/>
            <a:gdLst>
              <a:gd name="connsiteX0" fmla="*/ 111118 w 439337"/>
              <a:gd name="connsiteY0" fmla="*/ 414897 h 585783"/>
              <a:gd name="connsiteX1" fmla="*/ 82378 w 439337"/>
              <a:gd name="connsiteY1" fmla="*/ 401339 h 585783"/>
              <a:gd name="connsiteX2" fmla="*/ 53283 w 439337"/>
              <a:gd name="connsiteY2" fmla="*/ 386100 h 585783"/>
              <a:gd name="connsiteX3" fmla="*/ 1375 w 439337"/>
              <a:gd name="connsiteY3" fmla="*/ 513370 h 585783"/>
              <a:gd name="connsiteX4" fmla="*/ 19029 w 439337"/>
              <a:gd name="connsiteY4" fmla="*/ 538575 h 585783"/>
              <a:gd name="connsiteX5" fmla="*/ 79312 w 439337"/>
              <a:gd name="connsiteY5" fmla="*/ 536275 h 585783"/>
              <a:gd name="connsiteX6" fmla="*/ 120774 w 439337"/>
              <a:gd name="connsiteY6" fmla="*/ 580072 h 585783"/>
              <a:gd name="connsiteX7" fmla="*/ 151013 w 439337"/>
              <a:gd name="connsiteY7" fmla="*/ 574397 h 585783"/>
              <a:gd name="connsiteX8" fmla="*/ 210564 w 439337"/>
              <a:gd name="connsiteY8" fmla="*/ 428386 h 585783"/>
              <a:gd name="connsiteX9" fmla="*/ 170165 w 439337"/>
              <a:gd name="connsiteY9" fmla="*/ 439346 h 585783"/>
              <a:gd name="connsiteX10" fmla="*/ 111118 w 439337"/>
              <a:gd name="connsiteY10" fmla="*/ 414897 h 585783"/>
              <a:gd name="connsiteX11" fmla="*/ 437966 w 439337"/>
              <a:gd name="connsiteY11" fmla="*/ 513370 h 585783"/>
              <a:gd name="connsiteX12" fmla="*/ 386058 w 439337"/>
              <a:gd name="connsiteY12" fmla="*/ 386100 h 585783"/>
              <a:gd name="connsiteX13" fmla="*/ 356964 w 439337"/>
              <a:gd name="connsiteY13" fmla="*/ 401339 h 585783"/>
              <a:gd name="connsiteX14" fmla="*/ 328224 w 439337"/>
              <a:gd name="connsiteY14" fmla="*/ 414897 h 585783"/>
              <a:gd name="connsiteX15" fmla="*/ 269165 w 439337"/>
              <a:gd name="connsiteY15" fmla="*/ 439346 h 585783"/>
              <a:gd name="connsiteX16" fmla="*/ 228766 w 439337"/>
              <a:gd name="connsiteY16" fmla="*/ 428386 h 585783"/>
              <a:gd name="connsiteX17" fmla="*/ 288317 w 439337"/>
              <a:gd name="connsiteY17" fmla="*/ 574397 h 585783"/>
              <a:gd name="connsiteX18" fmla="*/ 318556 w 439337"/>
              <a:gd name="connsiteY18" fmla="*/ 580072 h 585783"/>
              <a:gd name="connsiteX19" fmla="*/ 360030 w 439337"/>
              <a:gd name="connsiteY19" fmla="*/ 536275 h 585783"/>
              <a:gd name="connsiteX20" fmla="*/ 420313 w 439337"/>
              <a:gd name="connsiteY20" fmla="*/ 538575 h 585783"/>
              <a:gd name="connsiteX21" fmla="*/ 437966 w 439337"/>
              <a:gd name="connsiteY21" fmla="*/ 513370 h 585783"/>
              <a:gd name="connsiteX22" fmla="*/ 300902 w 439337"/>
              <a:gd name="connsiteY22" fmla="*/ 389006 h 585783"/>
              <a:gd name="connsiteX23" fmla="*/ 345282 w 439337"/>
              <a:gd name="connsiteY23" fmla="*/ 365963 h 585783"/>
              <a:gd name="connsiteX24" fmla="*/ 377855 w 439337"/>
              <a:gd name="connsiteY24" fmla="*/ 332807 h 585783"/>
              <a:gd name="connsiteX25" fmla="*/ 407545 w 439337"/>
              <a:gd name="connsiteY25" fmla="*/ 280464 h 585783"/>
              <a:gd name="connsiteX26" fmla="*/ 419466 w 439337"/>
              <a:gd name="connsiteY26" fmla="*/ 235181 h 585783"/>
              <a:gd name="connsiteX27" fmla="*/ 419466 w 439337"/>
              <a:gd name="connsiteY27" fmla="*/ 174737 h 585783"/>
              <a:gd name="connsiteX28" fmla="*/ 407545 w 439337"/>
              <a:gd name="connsiteY28" fmla="*/ 129454 h 585783"/>
              <a:gd name="connsiteX29" fmla="*/ 377855 w 439337"/>
              <a:gd name="connsiteY29" fmla="*/ 77111 h 585783"/>
              <a:gd name="connsiteX30" fmla="*/ 345282 w 439337"/>
              <a:gd name="connsiteY30" fmla="*/ 43954 h 585783"/>
              <a:gd name="connsiteX31" fmla="*/ 293855 w 439337"/>
              <a:gd name="connsiteY31" fmla="*/ 13739 h 585783"/>
              <a:gd name="connsiteX32" fmla="*/ 249360 w 439337"/>
              <a:gd name="connsiteY32" fmla="*/ 1600 h 585783"/>
              <a:gd name="connsiteX33" fmla="*/ 189981 w 439337"/>
              <a:gd name="connsiteY33" fmla="*/ 1600 h 585783"/>
              <a:gd name="connsiteX34" fmla="*/ 145487 w 439337"/>
              <a:gd name="connsiteY34" fmla="*/ 13739 h 585783"/>
              <a:gd name="connsiteX35" fmla="*/ 94071 w 439337"/>
              <a:gd name="connsiteY35" fmla="*/ 43954 h 585783"/>
              <a:gd name="connsiteX36" fmla="*/ 61498 w 439337"/>
              <a:gd name="connsiteY36" fmla="*/ 77111 h 585783"/>
              <a:gd name="connsiteX37" fmla="*/ 31808 w 439337"/>
              <a:gd name="connsiteY37" fmla="*/ 129454 h 585783"/>
              <a:gd name="connsiteX38" fmla="*/ 19887 w 439337"/>
              <a:gd name="connsiteY38" fmla="*/ 174737 h 585783"/>
              <a:gd name="connsiteX39" fmla="*/ 19887 w 439337"/>
              <a:gd name="connsiteY39" fmla="*/ 235169 h 585783"/>
              <a:gd name="connsiteX40" fmla="*/ 31808 w 439337"/>
              <a:gd name="connsiteY40" fmla="*/ 280464 h 585783"/>
              <a:gd name="connsiteX41" fmla="*/ 61498 w 439337"/>
              <a:gd name="connsiteY41" fmla="*/ 332807 h 585783"/>
              <a:gd name="connsiteX42" fmla="*/ 94071 w 439337"/>
              <a:gd name="connsiteY42" fmla="*/ 365963 h 585783"/>
              <a:gd name="connsiteX43" fmla="*/ 138439 w 439337"/>
              <a:gd name="connsiteY43" fmla="*/ 389006 h 585783"/>
              <a:gd name="connsiteX44" fmla="*/ 195347 w 439337"/>
              <a:gd name="connsiteY44" fmla="*/ 395664 h 585783"/>
              <a:gd name="connsiteX45" fmla="*/ 244006 w 439337"/>
              <a:gd name="connsiteY45" fmla="*/ 395664 h 585783"/>
              <a:gd name="connsiteX46" fmla="*/ 300902 w 439337"/>
              <a:gd name="connsiteY46" fmla="*/ 389006 h 585783"/>
              <a:gd name="connsiteX47" fmla="*/ 111736 w 439337"/>
              <a:gd name="connsiteY47" fmla="*/ 201326 h 585783"/>
              <a:gd name="connsiteX48" fmla="*/ 219671 w 439337"/>
              <a:gd name="connsiteY48" fmla="*/ 91469 h 585783"/>
              <a:gd name="connsiteX49" fmla="*/ 327606 w 439337"/>
              <a:gd name="connsiteY49" fmla="*/ 201326 h 585783"/>
              <a:gd name="connsiteX50" fmla="*/ 219671 w 439337"/>
              <a:gd name="connsiteY50" fmla="*/ 311184 h 585783"/>
              <a:gd name="connsiteX51" fmla="*/ 111736 w 439337"/>
              <a:gd name="connsiteY51" fmla="*/ 201326 h 58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9337" h="585783">
                <a:moveTo>
                  <a:pt x="111118" y="414897"/>
                </a:moveTo>
                <a:cubicBezTo>
                  <a:pt x="101176" y="404955"/>
                  <a:pt x="106358" y="407758"/>
                  <a:pt x="82378" y="401339"/>
                </a:cubicBezTo>
                <a:cubicBezTo>
                  <a:pt x="71497" y="398422"/>
                  <a:pt x="61933" y="392816"/>
                  <a:pt x="53283" y="386100"/>
                </a:cubicBezTo>
                <a:lnTo>
                  <a:pt x="1375" y="513370"/>
                </a:lnTo>
                <a:cubicBezTo>
                  <a:pt x="-3647" y="525692"/>
                  <a:pt x="5734" y="539078"/>
                  <a:pt x="19029" y="538575"/>
                </a:cubicBezTo>
                <a:lnTo>
                  <a:pt x="79312" y="536275"/>
                </a:lnTo>
                <a:lnTo>
                  <a:pt x="120774" y="580072"/>
                </a:lnTo>
                <a:cubicBezTo>
                  <a:pt x="129927" y="589728"/>
                  <a:pt x="145990" y="586719"/>
                  <a:pt x="151013" y="574397"/>
                </a:cubicBezTo>
                <a:lnTo>
                  <a:pt x="210564" y="428386"/>
                </a:lnTo>
                <a:cubicBezTo>
                  <a:pt x="198162" y="435296"/>
                  <a:pt x="184398" y="439346"/>
                  <a:pt x="170165" y="439346"/>
                </a:cubicBezTo>
                <a:cubicBezTo>
                  <a:pt x="147855" y="439346"/>
                  <a:pt x="126895" y="430663"/>
                  <a:pt x="111118" y="414897"/>
                </a:cubicBezTo>
                <a:close/>
                <a:moveTo>
                  <a:pt x="437966" y="513370"/>
                </a:moveTo>
                <a:lnTo>
                  <a:pt x="386058" y="386100"/>
                </a:lnTo>
                <a:cubicBezTo>
                  <a:pt x="377409" y="392827"/>
                  <a:pt x="367844" y="398422"/>
                  <a:pt x="356964" y="401339"/>
                </a:cubicBezTo>
                <a:cubicBezTo>
                  <a:pt x="332857" y="407792"/>
                  <a:pt x="338143" y="404977"/>
                  <a:pt x="328224" y="414897"/>
                </a:cubicBezTo>
                <a:cubicBezTo>
                  <a:pt x="312446" y="430663"/>
                  <a:pt x="291475" y="439346"/>
                  <a:pt x="269165" y="439346"/>
                </a:cubicBezTo>
                <a:cubicBezTo>
                  <a:pt x="254932" y="439346"/>
                  <a:pt x="241169" y="435285"/>
                  <a:pt x="228766" y="428386"/>
                </a:cubicBezTo>
                <a:lnTo>
                  <a:pt x="288317" y="574397"/>
                </a:lnTo>
                <a:cubicBezTo>
                  <a:pt x="293340" y="586719"/>
                  <a:pt x="309415" y="589728"/>
                  <a:pt x="318556" y="580072"/>
                </a:cubicBezTo>
                <a:lnTo>
                  <a:pt x="360030" y="536275"/>
                </a:lnTo>
                <a:lnTo>
                  <a:pt x="420313" y="538575"/>
                </a:lnTo>
                <a:cubicBezTo>
                  <a:pt x="433607" y="539078"/>
                  <a:pt x="442989" y="525681"/>
                  <a:pt x="437966" y="513370"/>
                </a:cubicBezTo>
                <a:close/>
                <a:moveTo>
                  <a:pt x="300902" y="389006"/>
                </a:moveTo>
                <a:cubicBezTo>
                  <a:pt x="318384" y="371215"/>
                  <a:pt x="320386" y="372748"/>
                  <a:pt x="345282" y="365963"/>
                </a:cubicBezTo>
                <a:cubicBezTo>
                  <a:pt x="361174" y="361627"/>
                  <a:pt x="373599" y="348985"/>
                  <a:pt x="377855" y="332807"/>
                </a:cubicBezTo>
                <a:cubicBezTo>
                  <a:pt x="386413" y="300315"/>
                  <a:pt x="384193" y="304239"/>
                  <a:pt x="407545" y="280464"/>
                </a:cubicBezTo>
                <a:cubicBezTo>
                  <a:pt x="419180" y="268623"/>
                  <a:pt x="423722" y="251358"/>
                  <a:pt x="419466" y="235181"/>
                </a:cubicBezTo>
                <a:cubicBezTo>
                  <a:pt x="410920" y="202711"/>
                  <a:pt x="410908" y="207241"/>
                  <a:pt x="419466" y="174737"/>
                </a:cubicBezTo>
                <a:cubicBezTo>
                  <a:pt x="423722" y="158560"/>
                  <a:pt x="419180" y="141295"/>
                  <a:pt x="407545" y="129454"/>
                </a:cubicBezTo>
                <a:cubicBezTo>
                  <a:pt x="384193" y="105679"/>
                  <a:pt x="386413" y="109592"/>
                  <a:pt x="377855" y="77111"/>
                </a:cubicBezTo>
                <a:cubicBezTo>
                  <a:pt x="373599" y="60933"/>
                  <a:pt x="361174" y="48291"/>
                  <a:pt x="345282" y="43954"/>
                </a:cubicBezTo>
                <a:cubicBezTo>
                  <a:pt x="313385" y="35248"/>
                  <a:pt x="317229" y="37525"/>
                  <a:pt x="293855" y="13739"/>
                </a:cubicBezTo>
                <a:cubicBezTo>
                  <a:pt x="282219" y="1897"/>
                  <a:pt x="265252" y="-2737"/>
                  <a:pt x="249360" y="1600"/>
                </a:cubicBezTo>
                <a:cubicBezTo>
                  <a:pt x="217474" y="10295"/>
                  <a:pt x="221925" y="10306"/>
                  <a:pt x="189981" y="1600"/>
                </a:cubicBezTo>
                <a:cubicBezTo>
                  <a:pt x="174090" y="-2737"/>
                  <a:pt x="157122" y="1886"/>
                  <a:pt x="145487" y="13739"/>
                </a:cubicBezTo>
                <a:cubicBezTo>
                  <a:pt x="122136" y="37513"/>
                  <a:pt x="125980" y="35248"/>
                  <a:pt x="94071" y="43954"/>
                </a:cubicBezTo>
                <a:cubicBezTo>
                  <a:pt x="78179" y="48291"/>
                  <a:pt x="65754" y="60933"/>
                  <a:pt x="61498" y="77111"/>
                </a:cubicBezTo>
                <a:cubicBezTo>
                  <a:pt x="52952" y="109592"/>
                  <a:pt x="55160" y="105679"/>
                  <a:pt x="31808" y="129454"/>
                </a:cubicBezTo>
                <a:cubicBezTo>
                  <a:pt x="20173" y="141295"/>
                  <a:pt x="15619" y="158560"/>
                  <a:pt x="19887" y="174737"/>
                </a:cubicBezTo>
                <a:cubicBezTo>
                  <a:pt x="28433" y="207184"/>
                  <a:pt x="28445" y="202654"/>
                  <a:pt x="19887" y="235169"/>
                </a:cubicBezTo>
                <a:cubicBezTo>
                  <a:pt x="15631" y="251347"/>
                  <a:pt x="20173" y="268611"/>
                  <a:pt x="31808" y="280464"/>
                </a:cubicBezTo>
                <a:cubicBezTo>
                  <a:pt x="55160" y="304239"/>
                  <a:pt x="52940" y="300315"/>
                  <a:pt x="61498" y="332807"/>
                </a:cubicBezTo>
                <a:cubicBezTo>
                  <a:pt x="65754" y="348985"/>
                  <a:pt x="78179" y="361627"/>
                  <a:pt x="94071" y="365963"/>
                </a:cubicBezTo>
                <a:cubicBezTo>
                  <a:pt x="119676" y="372942"/>
                  <a:pt x="121586" y="371844"/>
                  <a:pt x="138439" y="389006"/>
                </a:cubicBezTo>
                <a:cubicBezTo>
                  <a:pt x="153576" y="404417"/>
                  <a:pt x="177156" y="407174"/>
                  <a:pt x="195347" y="395664"/>
                </a:cubicBezTo>
                <a:cubicBezTo>
                  <a:pt x="210196" y="386237"/>
                  <a:pt x="229157" y="386237"/>
                  <a:pt x="244006" y="395664"/>
                </a:cubicBezTo>
                <a:cubicBezTo>
                  <a:pt x="262186" y="407174"/>
                  <a:pt x="285766" y="404417"/>
                  <a:pt x="300902" y="389006"/>
                </a:cubicBezTo>
                <a:close/>
                <a:moveTo>
                  <a:pt x="111736" y="201326"/>
                </a:moveTo>
                <a:cubicBezTo>
                  <a:pt x="111736" y="140654"/>
                  <a:pt x="160063" y="91469"/>
                  <a:pt x="219671" y="91469"/>
                </a:cubicBezTo>
                <a:cubicBezTo>
                  <a:pt x="279279" y="91469"/>
                  <a:pt x="327606" y="140654"/>
                  <a:pt x="327606" y="201326"/>
                </a:cubicBezTo>
                <a:cubicBezTo>
                  <a:pt x="327606" y="261998"/>
                  <a:pt x="279279" y="311184"/>
                  <a:pt x="219671" y="311184"/>
                </a:cubicBezTo>
                <a:cubicBezTo>
                  <a:pt x="160063" y="311184"/>
                  <a:pt x="111736" y="261998"/>
                  <a:pt x="111736" y="201326"/>
                </a:cubicBezTo>
                <a:close/>
              </a:path>
            </a:pathLst>
          </a:custGeom>
          <a:solidFill>
            <a:srgbClr val="FFFFFF"/>
          </a:solidFill>
          <a:ln w="11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Graphic 187">
            <a:extLst>
              <a:ext uri="{FF2B5EF4-FFF2-40B4-BE49-F238E27FC236}">
                <a16:creationId xmlns:a16="http://schemas.microsoft.com/office/drawing/2014/main" id="{11883AF4-F0D2-CE64-893C-627D6D4642C9}"/>
              </a:ext>
            </a:extLst>
          </p:cNvPr>
          <p:cNvSpPr/>
          <p:nvPr/>
        </p:nvSpPr>
        <p:spPr>
          <a:xfrm>
            <a:off x="11141438" y="2912804"/>
            <a:ext cx="373643" cy="373643"/>
          </a:xfrm>
          <a:custGeom>
            <a:avLst/>
            <a:gdLst>
              <a:gd name="connsiteX0" fmla="*/ 201363 w 585783"/>
              <a:gd name="connsiteY0" fmla="*/ 247131 h 585783"/>
              <a:gd name="connsiteX1" fmla="*/ 384420 w 585783"/>
              <a:gd name="connsiteY1" fmla="*/ 247131 h 585783"/>
              <a:gd name="connsiteX2" fmla="*/ 402726 w 585783"/>
              <a:gd name="connsiteY2" fmla="*/ 228825 h 585783"/>
              <a:gd name="connsiteX3" fmla="*/ 402726 w 585783"/>
              <a:gd name="connsiteY3" fmla="*/ 210519 h 585783"/>
              <a:gd name="connsiteX4" fmla="*/ 384420 w 585783"/>
              <a:gd name="connsiteY4" fmla="*/ 192214 h 585783"/>
              <a:gd name="connsiteX5" fmla="*/ 201363 w 585783"/>
              <a:gd name="connsiteY5" fmla="*/ 192214 h 585783"/>
              <a:gd name="connsiteX6" fmla="*/ 183057 w 585783"/>
              <a:gd name="connsiteY6" fmla="*/ 210519 h 585783"/>
              <a:gd name="connsiteX7" fmla="*/ 183057 w 585783"/>
              <a:gd name="connsiteY7" fmla="*/ 228825 h 585783"/>
              <a:gd name="connsiteX8" fmla="*/ 201363 w 585783"/>
              <a:gd name="connsiteY8" fmla="*/ 247131 h 585783"/>
              <a:gd name="connsiteX9" fmla="*/ 183057 w 585783"/>
              <a:gd name="connsiteY9" fmla="*/ 338659 h 585783"/>
              <a:gd name="connsiteX10" fmla="*/ 201363 w 585783"/>
              <a:gd name="connsiteY10" fmla="*/ 356965 h 585783"/>
              <a:gd name="connsiteX11" fmla="*/ 384420 w 585783"/>
              <a:gd name="connsiteY11" fmla="*/ 356965 h 585783"/>
              <a:gd name="connsiteX12" fmla="*/ 402726 w 585783"/>
              <a:gd name="connsiteY12" fmla="*/ 338659 h 585783"/>
              <a:gd name="connsiteX13" fmla="*/ 402726 w 585783"/>
              <a:gd name="connsiteY13" fmla="*/ 320354 h 585783"/>
              <a:gd name="connsiteX14" fmla="*/ 384420 w 585783"/>
              <a:gd name="connsiteY14" fmla="*/ 302048 h 585783"/>
              <a:gd name="connsiteX15" fmla="*/ 201363 w 585783"/>
              <a:gd name="connsiteY15" fmla="*/ 302048 h 585783"/>
              <a:gd name="connsiteX16" fmla="*/ 183057 w 585783"/>
              <a:gd name="connsiteY16" fmla="*/ 320354 h 585783"/>
              <a:gd name="connsiteX17" fmla="*/ 183057 w 585783"/>
              <a:gd name="connsiteY17" fmla="*/ 338659 h 585783"/>
              <a:gd name="connsiteX18" fmla="*/ 292892 w 585783"/>
              <a:gd name="connsiteY18" fmla="*/ 477245 h 585783"/>
              <a:gd name="connsiteX19" fmla="*/ 239279 w 585783"/>
              <a:gd name="connsiteY19" fmla="*/ 459866 h 585783"/>
              <a:gd name="connsiteX20" fmla="*/ 0 w 585783"/>
              <a:gd name="connsiteY20" fmla="*/ 287014 h 585783"/>
              <a:gd name="connsiteX21" fmla="*/ 0 w 585783"/>
              <a:gd name="connsiteY21" fmla="*/ 530869 h 585783"/>
              <a:gd name="connsiteX22" fmla="*/ 54917 w 585783"/>
              <a:gd name="connsiteY22" fmla="*/ 585787 h 585783"/>
              <a:gd name="connsiteX23" fmla="*/ 530866 w 585783"/>
              <a:gd name="connsiteY23" fmla="*/ 585787 h 585783"/>
              <a:gd name="connsiteX24" fmla="*/ 585783 w 585783"/>
              <a:gd name="connsiteY24" fmla="*/ 530869 h 585783"/>
              <a:gd name="connsiteX25" fmla="*/ 585783 w 585783"/>
              <a:gd name="connsiteY25" fmla="*/ 287014 h 585783"/>
              <a:gd name="connsiteX26" fmla="*/ 346504 w 585783"/>
              <a:gd name="connsiteY26" fmla="*/ 459866 h 585783"/>
              <a:gd name="connsiteX27" fmla="*/ 292892 w 585783"/>
              <a:gd name="connsiteY27" fmla="*/ 477245 h 585783"/>
              <a:gd name="connsiteX28" fmla="*/ 564743 w 585783"/>
              <a:gd name="connsiteY28" fmla="*/ 186436 h 585783"/>
              <a:gd name="connsiteX29" fmla="*/ 530866 w 585783"/>
              <a:gd name="connsiteY29" fmla="*/ 160339 h 585783"/>
              <a:gd name="connsiteX30" fmla="*/ 530866 w 585783"/>
              <a:gd name="connsiteY30" fmla="*/ 109838 h 585783"/>
              <a:gd name="connsiteX31" fmla="*/ 475949 w 585783"/>
              <a:gd name="connsiteY31" fmla="*/ 54921 h 585783"/>
              <a:gd name="connsiteX32" fmla="*/ 387223 w 585783"/>
              <a:gd name="connsiteY32" fmla="*/ 54921 h 585783"/>
              <a:gd name="connsiteX33" fmla="*/ 376880 w 585783"/>
              <a:gd name="connsiteY33" fmla="*/ 47415 h 585783"/>
              <a:gd name="connsiteX34" fmla="*/ 292892 w 585783"/>
              <a:gd name="connsiteY34" fmla="*/ 4 h 585783"/>
              <a:gd name="connsiteX35" fmla="*/ 208903 w 585783"/>
              <a:gd name="connsiteY35" fmla="*/ 47415 h 585783"/>
              <a:gd name="connsiteX36" fmla="*/ 198560 w 585783"/>
              <a:gd name="connsiteY36" fmla="*/ 54921 h 585783"/>
              <a:gd name="connsiteX37" fmla="*/ 109834 w 585783"/>
              <a:gd name="connsiteY37" fmla="*/ 54921 h 585783"/>
              <a:gd name="connsiteX38" fmla="*/ 54917 w 585783"/>
              <a:gd name="connsiteY38" fmla="*/ 109838 h 585783"/>
              <a:gd name="connsiteX39" fmla="*/ 54917 w 585783"/>
              <a:gd name="connsiteY39" fmla="*/ 160339 h 585783"/>
              <a:gd name="connsiteX40" fmla="*/ 21040 w 585783"/>
              <a:gd name="connsiteY40" fmla="*/ 186436 h 585783"/>
              <a:gd name="connsiteX41" fmla="*/ 0 w 585783"/>
              <a:gd name="connsiteY41" fmla="*/ 229649 h 585783"/>
              <a:gd name="connsiteX42" fmla="*/ 0 w 585783"/>
              <a:gd name="connsiteY42" fmla="*/ 241834 h 585783"/>
              <a:gd name="connsiteX43" fmla="*/ 109834 w 585783"/>
              <a:gd name="connsiteY43" fmla="*/ 321177 h 585783"/>
              <a:gd name="connsiteX44" fmla="*/ 109834 w 585783"/>
              <a:gd name="connsiteY44" fmla="*/ 109838 h 585783"/>
              <a:gd name="connsiteX45" fmla="*/ 475949 w 585783"/>
              <a:gd name="connsiteY45" fmla="*/ 109838 h 585783"/>
              <a:gd name="connsiteX46" fmla="*/ 475949 w 585783"/>
              <a:gd name="connsiteY46" fmla="*/ 321177 h 585783"/>
              <a:gd name="connsiteX47" fmla="*/ 585783 w 585783"/>
              <a:gd name="connsiteY47" fmla="*/ 241834 h 585783"/>
              <a:gd name="connsiteX48" fmla="*/ 585783 w 585783"/>
              <a:gd name="connsiteY48" fmla="*/ 229649 h 585783"/>
              <a:gd name="connsiteX49" fmla="*/ 564743 w 585783"/>
              <a:gd name="connsiteY49" fmla="*/ 186436 h 58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5783" h="585783">
                <a:moveTo>
                  <a:pt x="201363" y="247131"/>
                </a:moveTo>
                <a:lnTo>
                  <a:pt x="384420" y="247131"/>
                </a:lnTo>
                <a:cubicBezTo>
                  <a:pt x="394534" y="247131"/>
                  <a:pt x="402726" y="238939"/>
                  <a:pt x="402726" y="228825"/>
                </a:cubicBezTo>
                <a:lnTo>
                  <a:pt x="402726" y="210519"/>
                </a:lnTo>
                <a:cubicBezTo>
                  <a:pt x="402726" y="200405"/>
                  <a:pt x="394534" y="192214"/>
                  <a:pt x="384420" y="192214"/>
                </a:cubicBezTo>
                <a:lnTo>
                  <a:pt x="201363" y="192214"/>
                </a:lnTo>
                <a:cubicBezTo>
                  <a:pt x="191249" y="192214"/>
                  <a:pt x="183057" y="200405"/>
                  <a:pt x="183057" y="210519"/>
                </a:cubicBezTo>
                <a:lnTo>
                  <a:pt x="183057" y="228825"/>
                </a:lnTo>
                <a:cubicBezTo>
                  <a:pt x="183057" y="238939"/>
                  <a:pt x="191249" y="247131"/>
                  <a:pt x="201363" y="247131"/>
                </a:cubicBezTo>
                <a:close/>
                <a:moveTo>
                  <a:pt x="183057" y="338659"/>
                </a:moveTo>
                <a:cubicBezTo>
                  <a:pt x="183057" y="348773"/>
                  <a:pt x="191249" y="356965"/>
                  <a:pt x="201363" y="356965"/>
                </a:cubicBezTo>
                <a:lnTo>
                  <a:pt x="384420" y="356965"/>
                </a:lnTo>
                <a:cubicBezTo>
                  <a:pt x="394534" y="356965"/>
                  <a:pt x="402726" y="348773"/>
                  <a:pt x="402726" y="338659"/>
                </a:cubicBezTo>
                <a:lnTo>
                  <a:pt x="402726" y="320354"/>
                </a:lnTo>
                <a:cubicBezTo>
                  <a:pt x="402726" y="310240"/>
                  <a:pt x="394534" y="302048"/>
                  <a:pt x="384420" y="302048"/>
                </a:cubicBezTo>
                <a:lnTo>
                  <a:pt x="201363" y="302048"/>
                </a:lnTo>
                <a:cubicBezTo>
                  <a:pt x="191249" y="302048"/>
                  <a:pt x="183057" y="310240"/>
                  <a:pt x="183057" y="320354"/>
                </a:cubicBezTo>
                <a:lnTo>
                  <a:pt x="183057" y="338659"/>
                </a:lnTo>
                <a:close/>
                <a:moveTo>
                  <a:pt x="292892" y="477245"/>
                </a:moveTo>
                <a:cubicBezTo>
                  <a:pt x="274105" y="477245"/>
                  <a:pt x="255319" y="471456"/>
                  <a:pt x="239279" y="459866"/>
                </a:cubicBezTo>
                <a:lnTo>
                  <a:pt x="0" y="287014"/>
                </a:lnTo>
                <a:lnTo>
                  <a:pt x="0" y="530869"/>
                </a:lnTo>
                <a:cubicBezTo>
                  <a:pt x="0" y="561200"/>
                  <a:pt x="24587" y="585787"/>
                  <a:pt x="54917" y="585787"/>
                </a:cubicBezTo>
                <a:lnTo>
                  <a:pt x="530866" y="585787"/>
                </a:lnTo>
                <a:cubicBezTo>
                  <a:pt x="561196" y="585787"/>
                  <a:pt x="585783" y="561200"/>
                  <a:pt x="585783" y="530869"/>
                </a:cubicBezTo>
                <a:lnTo>
                  <a:pt x="585783" y="287014"/>
                </a:lnTo>
                <a:lnTo>
                  <a:pt x="346504" y="459866"/>
                </a:lnTo>
                <a:cubicBezTo>
                  <a:pt x="330464" y="471444"/>
                  <a:pt x="311678" y="477245"/>
                  <a:pt x="292892" y="477245"/>
                </a:cubicBezTo>
                <a:close/>
                <a:moveTo>
                  <a:pt x="564743" y="186436"/>
                </a:moveTo>
                <a:cubicBezTo>
                  <a:pt x="554618" y="178496"/>
                  <a:pt x="545018" y="171025"/>
                  <a:pt x="530866" y="160339"/>
                </a:cubicBezTo>
                <a:lnTo>
                  <a:pt x="530866" y="109838"/>
                </a:lnTo>
                <a:cubicBezTo>
                  <a:pt x="530866" y="79508"/>
                  <a:pt x="506279" y="54921"/>
                  <a:pt x="475949" y="54921"/>
                </a:cubicBezTo>
                <a:lnTo>
                  <a:pt x="387223" y="54921"/>
                </a:lnTo>
                <a:cubicBezTo>
                  <a:pt x="383745" y="52404"/>
                  <a:pt x="380507" y="50047"/>
                  <a:pt x="376880" y="47415"/>
                </a:cubicBezTo>
                <a:cubicBezTo>
                  <a:pt x="357648" y="33377"/>
                  <a:pt x="319435" y="-397"/>
                  <a:pt x="292892" y="4"/>
                </a:cubicBezTo>
                <a:cubicBezTo>
                  <a:pt x="266348" y="-397"/>
                  <a:pt x="228146" y="33377"/>
                  <a:pt x="208903" y="47415"/>
                </a:cubicBezTo>
                <a:cubicBezTo>
                  <a:pt x="205276" y="50047"/>
                  <a:pt x="202038" y="52404"/>
                  <a:pt x="198560" y="54921"/>
                </a:cubicBezTo>
                <a:lnTo>
                  <a:pt x="109834" y="54921"/>
                </a:lnTo>
                <a:cubicBezTo>
                  <a:pt x="79504" y="54921"/>
                  <a:pt x="54917" y="79508"/>
                  <a:pt x="54917" y="109838"/>
                </a:cubicBezTo>
                <a:lnTo>
                  <a:pt x="54917" y="160339"/>
                </a:lnTo>
                <a:cubicBezTo>
                  <a:pt x="40765" y="171013"/>
                  <a:pt x="31165" y="178496"/>
                  <a:pt x="21040" y="186436"/>
                </a:cubicBezTo>
                <a:cubicBezTo>
                  <a:pt x="7761" y="196843"/>
                  <a:pt x="2" y="212777"/>
                  <a:pt x="0" y="229649"/>
                </a:cubicBezTo>
                <a:lnTo>
                  <a:pt x="0" y="241834"/>
                </a:lnTo>
                <a:lnTo>
                  <a:pt x="109834" y="321177"/>
                </a:lnTo>
                <a:lnTo>
                  <a:pt x="109834" y="109838"/>
                </a:lnTo>
                <a:lnTo>
                  <a:pt x="475949" y="109838"/>
                </a:lnTo>
                <a:lnTo>
                  <a:pt x="475949" y="321177"/>
                </a:lnTo>
                <a:lnTo>
                  <a:pt x="585783" y="241834"/>
                </a:lnTo>
                <a:lnTo>
                  <a:pt x="585783" y="229649"/>
                </a:lnTo>
                <a:cubicBezTo>
                  <a:pt x="585783" y="212785"/>
                  <a:pt x="578026" y="196847"/>
                  <a:pt x="564743" y="186436"/>
                </a:cubicBezTo>
                <a:close/>
              </a:path>
            </a:pathLst>
          </a:custGeom>
          <a:solidFill>
            <a:srgbClr val="FFFFFF"/>
          </a:solidFill>
          <a:ln w="113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792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60DCF-F979-EABA-EF69-270731AB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108989-05C6-69D3-34E3-2AE0592F161B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Working with Context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0A4C14-EDB6-37EC-87BD-23772B6EBB95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DEF6C7-E337-A6B4-21B5-AE13244AD971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8E8C27-DDA8-11BF-33C5-315FD21585CF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9D48F81F-FA27-5826-6341-C1266EB72B14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E259E6B-8490-0A06-95F1-E964AD84897A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6B745F-C7EC-2F9F-BBF1-4DF5EDC685BC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DA6D5-AF89-C534-ADE8-3219DC722988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14CA2A5-409A-1DC4-6246-0D8AE34894BE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4E5F0-F830-9683-F44B-542655A5A58E}"/>
              </a:ext>
            </a:extLst>
          </p:cNvPr>
          <p:cNvSpPr txBox="1"/>
          <p:nvPr/>
        </p:nvSpPr>
        <p:spPr>
          <a:xfrm>
            <a:off x="495300" y="1618050"/>
            <a:ext cx="80347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Manually specifying the context that you know is relevant to the task is a helpful way to steer the models in the right direction.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281EB-1068-F817-AC61-8068E5DFC7ED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DA35A2-961F-CBBA-0467-4080C07D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86"/>
          <a:stretch>
            <a:fillRect/>
          </a:stretch>
        </p:blipFill>
        <p:spPr>
          <a:xfrm>
            <a:off x="4975558" y="3163582"/>
            <a:ext cx="6539523" cy="1752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610193-5CBA-EDCA-9BE9-2E58CBEB6D81}"/>
              </a:ext>
            </a:extLst>
          </p:cNvPr>
          <p:cNvSpPr txBox="1"/>
          <p:nvPr/>
        </p:nvSpPr>
        <p:spPr>
          <a:xfrm>
            <a:off x="527557" y="2716571"/>
            <a:ext cx="320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The AI Can't Read Your Mind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E2786-5C2A-DED0-FEFA-6974A5244D55}"/>
              </a:ext>
            </a:extLst>
          </p:cNvPr>
          <p:cNvSpPr txBox="1"/>
          <p:nvPr/>
        </p:nvSpPr>
        <p:spPr>
          <a:xfrm>
            <a:off x="527557" y="3103907"/>
            <a:ext cx="3340100" cy="2002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Without information, the AI has to "guess" what you want.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Guessing often leads to incorrect or irrelevant code (a phenomenon called "Hallucination").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Goal: Give the AI the right information to clearly understand your task.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The Right Context = The Right Answer</a:t>
            </a:r>
          </a:p>
        </p:txBody>
      </p:sp>
    </p:spTree>
    <p:extLst>
      <p:ext uri="{BB962C8B-B14F-4D97-AF65-F5344CB8AC3E}">
        <p14:creationId xmlns:p14="http://schemas.microsoft.com/office/powerpoint/2010/main" val="343286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D3494-B5F2-36AD-F1E1-425566AE1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FADF4B-57C2-518B-EAD6-4850CDF54653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Agenda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F1DB27-DE3C-07E6-D4BC-44C20B0593A2}"/>
              </a:ext>
            </a:extLst>
          </p:cNvPr>
          <p:cNvGrpSpPr/>
          <p:nvPr/>
        </p:nvGrpSpPr>
        <p:grpSpPr>
          <a:xfrm>
            <a:off x="10269746" y="501134"/>
            <a:ext cx="1446004" cy="495300"/>
            <a:chOff x="539432" y="5960269"/>
            <a:chExt cx="1092738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D93A6D0-DA6C-A6CC-4457-8015D4FF6D70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91B9BE-A0E5-A0A9-20A2-14A3EEB2AD83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E619C05D-861B-11D4-B568-3D254C81A20B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3DE2DA5-6D02-C1FE-E3C1-73F1A21D166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42BCAD9-93FB-95AA-37CE-AE4475EDD84A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C7381D-99D8-92ED-7A94-2D1157C77702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Introduction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3DA36-534A-E360-8C06-C92385277A06}"/>
              </a:ext>
            </a:extLst>
          </p:cNvPr>
          <p:cNvSpPr txBox="1"/>
          <p:nvPr/>
        </p:nvSpPr>
        <p:spPr>
          <a:xfrm>
            <a:off x="379185" y="1590377"/>
            <a:ext cx="4699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1. VVC &amp; VTM </a:t>
            </a:r>
            <a:r>
              <a:rPr lang="en-US" sz="1600" dirty="0" err="1">
                <a:latin typeface="+mj-lt"/>
              </a:rPr>
              <a:t>là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gì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tổng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quan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mã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hóa</a:t>
            </a:r>
            <a:r>
              <a:rPr lang="en-US" sz="1600" dirty="0">
                <a:latin typeface="+mj-lt"/>
              </a:rPr>
              <a:t> video </a:t>
            </a:r>
            <a:r>
              <a:rPr lang="en-US" sz="1600" dirty="0" err="1">
                <a:latin typeface="+mj-lt"/>
              </a:rPr>
              <a:t>hiện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đại</a:t>
            </a:r>
            <a:endParaRPr lang="en-ID" sz="1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F2F5F-8F87-3833-F890-87B1311B9065}"/>
              </a:ext>
            </a:extLst>
          </p:cNvPr>
          <p:cNvSpPr txBox="1"/>
          <p:nvPr/>
        </p:nvSpPr>
        <p:spPr>
          <a:xfrm>
            <a:off x="379185" y="1991771"/>
            <a:ext cx="4699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2. </a:t>
            </a:r>
            <a:r>
              <a:rPr lang="en-US" sz="1600" dirty="0" err="1">
                <a:latin typeface="+mj-lt"/>
              </a:rPr>
              <a:t>Chỉ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số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đánh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giá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năng</a:t>
            </a:r>
            <a:r>
              <a:rPr lang="en-US" sz="1600" dirty="0">
                <a:latin typeface="+mj-lt"/>
              </a:rPr>
              <a:t>: BD-Rate (PSNR-Y) &amp; CTC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025E4-A5B4-BCFE-3DC7-06E1E98D2735}"/>
              </a:ext>
            </a:extLst>
          </p:cNvPr>
          <p:cNvSpPr txBox="1"/>
          <p:nvPr/>
        </p:nvSpPr>
        <p:spPr>
          <a:xfrm>
            <a:off x="379185" y="2330325"/>
            <a:ext cx="4699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3. Các </a:t>
            </a:r>
            <a:r>
              <a:rPr lang="en-US" sz="1600" dirty="0" err="1">
                <a:latin typeface="+mj-lt"/>
              </a:rPr>
              <a:t>công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cụ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năng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chủ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chốt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trong</a:t>
            </a:r>
            <a:r>
              <a:rPr lang="en-US" sz="1600" dirty="0">
                <a:latin typeface="+mj-lt"/>
              </a:rPr>
              <a:t> VVC</a:t>
            </a:r>
            <a:endParaRPr lang="en-ID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A9CFF-99CD-B0EF-8312-67FE1B91AD58}"/>
              </a:ext>
            </a:extLst>
          </p:cNvPr>
          <p:cNvSpPr txBox="1"/>
          <p:nvPr/>
        </p:nvSpPr>
        <p:spPr>
          <a:xfrm>
            <a:off x="379185" y="2731719"/>
            <a:ext cx="4699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4. </a:t>
            </a:r>
            <a:r>
              <a:rPr lang="en-US" sz="1600" dirty="0" err="1">
                <a:latin typeface="+mj-lt"/>
              </a:rPr>
              <a:t>Thiết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kế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thí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nghiệm</a:t>
            </a:r>
            <a:endParaRPr lang="en-ID" sz="1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01C42-F422-F568-EF16-E9929AFFFBC5}"/>
              </a:ext>
            </a:extLst>
          </p:cNvPr>
          <p:cNvSpPr txBox="1"/>
          <p:nvPr/>
        </p:nvSpPr>
        <p:spPr>
          <a:xfrm>
            <a:off x="381330" y="3098769"/>
            <a:ext cx="4699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5. </a:t>
            </a:r>
            <a:r>
              <a:rPr lang="en-US" sz="1600" dirty="0" err="1">
                <a:latin typeface="+mj-lt"/>
              </a:rPr>
              <a:t>Phân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tích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kết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quả</a:t>
            </a:r>
            <a:endParaRPr lang="en-ID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21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A5DD-9DC7-68A9-C505-939D494F6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CA8DBA-C3C1-0CDB-D25A-244C059D6B30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The Magical “@” symbol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6BB0A0-794A-072A-F668-8955BE735DDE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B528AD-C3E2-00F1-FC74-54B6D6B5553E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427882E-264E-22A5-AC42-C26CF6E315BF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8950B31E-3D80-09CA-3EB2-7AFA77615D16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F530CDE-1020-2732-E4C6-7D456F1095A0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C26F757-41E4-0E2E-8929-660F30D2B2B9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62DB2-C68F-62BE-034F-BA0DFD387AF8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3189DE8-0BF9-E976-50BC-754B22CA7C6C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4B84A-7362-A734-493E-5CE4F31F142F}"/>
              </a:ext>
            </a:extLst>
          </p:cNvPr>
          <p:cNvSpPr txBox="1"/>
          <p:nvPr/>
        </p:nvSpPr>
        <p:spPr>
          <a:xfrm>
            <a:off x="495300" y="1618050"/>
            <a:ext cx="803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easiest way to provide explicit context is with the @-symbol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58907-C56D-29F8-CDF8-52DD3C608EC2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3602E9-704E-C771-0650-8E9441169B69}"/>
              </a:ext>
            </a:extLst>
          </p:cNvPr>
          <p:cNvCxnSpPr>
            <a:cxnSpLocks/>
          </p:cNvCxnSpPr>
          <p:nvPr/>
        </p:nvCxnSpPr>
        <p:spPr>
          <a:xfrm>
            <a:off x="1559840" y="2385150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46DF82-8713-83CB-ABB5-8CA44DD1617C}"/>
              </a:ext>
            </a:extLst>
          </p:cNvPr>
          <p:cNvSpPr txBox="1"/>
          <p:nvPr/>
        </p:nvSpPr>
        <p:spPr>
          <a:xfrm>
            <a:off x="1447296" y="2541380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@code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FD11-306C-7575-DA8E-805F0DA4F575}"/>
              </a:ext>
            </a:extLst>
          </p:cNvPr>
          <p:cNvSpPr txBox="1"/>
          <p:nvPr/>
        </p:nvSpPr>
        <p:spPr>
          <a:xfrm>
            <a:off x="3555610" y="2623762"/>
            <a:ext cx="3335552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You know which function, constant or symbol is relevant to the output you’re generating	</a:t>
            </a:r>
            <a:endParaRPr lang="en-ID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0F1D41-47BC-EBF4-8FB1-8C4FB868DD9C}"/>
              </a:ext>
            </a:extLst>
          </p:cNvPr>
          <p:cNvCxnSpPr>
            <a:cxnSpLocks/>
          </p:cNvCxnSpPr>
          <p:nvPr/>
        </p:nvCxnSpPr>
        <p:spPr>
          <a:xfrm>
            <a:off x="1559840" y="3517403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111AC2-BA9A-BEA5-EC41-5FD963824A06}"/>
              </a:ext>
            </a:extLst>
          </p:cNvPr>
          <p:cNvSpPr txBox="1"/>
          <p:nvPr/>
        </p:nvSpPr>
        <p:spPr>
          <a:xfrm>
            <a:off x="1447296" y="3673633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@file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CE24A8-9271-F8F2-EDF9-3621F98C6ADD}"/>
              </a:ext>
            </a:extLst>
          </p:cNvPr>
          <p:cNvSpPr txBox="1"/>
          <p:nvPr/>
        </p:nvSpPr>
        <p:spPr>
          <a:xfrm>
            <a:off x="3555610" y="3658596"/>
            <a:ext cx="3250139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You know which file should be read or edited, but not exactly where in the file	</a:t>
            </a:r>
            <a:endParaRPr lang="en-ID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597B22-8EAC-4245-CEF1-9863C283F1DD}"/>
              </a:ext>
            </a:extLst>
          </p:cNvPr>
          <p:cNvCxnSpPr>
            <a:cxnSpLocks/>
          </p:cNvCxnSpPr>
          <p:nvPr/>
        </p:nvCxnSpPr>
        <p:spPr>
          <a:xfrm>
            <a:off x="1559840" y="4515038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29C61F-D453-842F-1ECB-16E10C9F8D67}"/>
              </a:ext>
            </a:extLst>
          </p:cNvPr>
          <p:cNvSpPr txBox="1"/>
          <p:nvPr/>
        </p:nvSpPr>
        <p:spPr>
          <a:xfrm>
            <a:off x="1447296" y="4671268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@folder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E2807D-3422-DBC3-E81A-23B6B2B17621}"/>
              </a:ext>
            </a:extLst>
          </p:cNvPr>
          <p:cNvSpPr txBox="1"/>
          <p:nvPr/>
        </p:nvSpPr>
        <p:spPr>
          <a:xfrm>
            <a:off x="3555610" y="4803602"/>
            <a:ext cx="348962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Everything or majority of files in a folder is relevant</a:t>
            </a:r>
            <a:endParaRPr lang="en-ID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820ED1-2F19-D27D-039B-BE9B2FE18B2D}"/>
              </a:ext>
            </a:extLst>
          </p:cNvPr>
          <p:cNvSpPr txBox="1"/>
          <p:nvPr/>
        </p:nvSpPr>
        <p:spPr>
          <a:xfrm>
            <a:off x="7261107" y="2639813"/>
            <a:ext cx="3335552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Requires a lot of knowledge of codebase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F0ABB-CCE7-3068-8DF0-F76311689FE9}"/>
              </a:ext>
            </a:extLst>
          </p:cNvPr>
          <p:cNvSpPr txBox="1"/>
          <p:nvPr/>
        </p:nvSpPr>
        <p:spPr>
          <a:xfrm>
            <a:off x="7261107" y="3643645"/>
            <a:ext cx="2819065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Might include a lot of irrelevant context for the task at hand depending on file size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8D275A-CA95-F3FB-9402-E7DE3858905B}"/>
              </a:ext>
            </a:extLst>
          </p:cNvPr>
          <p:cNvSpPr txBox="1"/>
          <p:nvPr/>
        </p:nvSpPr>
        <p:spPr>
          <a:xfrm>
            <a:off x="7261106" y="4665102"/>
            <a:ext cx="2819065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Might include a lot of irrelevant context for the task at hand</a:t>
            </a:r>
          </a:p>
        </p:txBody>
      </p:sp>
    </p:spTree>
    <p:extLst>
      <p:ext uri="{BB962C8B-B14F-4D97-AF65-F5344CB8AC3E}">
        <p14:creationId xmlns:p14="http://schemas.microsoft.com/office/powerpoint/2010/main" val="290586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EB209-CB61-C33D-C042-40990F8B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6385EE-48A5-57DB-C892-24DE0E8D3EE1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Rules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BAB680-0347-181A-9D15-100470E4D5FE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15F31BF-316C-72CD-A7FB-3E46592AA143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CECF81-1D70-B28D-EBE6-0374E6B730B7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9938DA4E-653B-6408-284B-97CC7988A6B2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A8DCED8-F8C1-7850-F9E5-64C0E73F434F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FE84DBF-F02C-9C82-507B-5E75ECF67332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A78F0-6856-C87B-819A-3FFA8F3CAEB9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1C32A-39E6-5E7F-3A4E-93AAD309FECC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02EF3-5F8B-59DA-CF23-5EAF738EA29F}"/>
              </a:ext>
            </a:extLst>
          </p:cNvPr>
          <p:cNvSpPr txBox="1"/>
          <p:nvPr/>
        </p:nvSpPr>
        <p:spPr>
          <a:xfrm>
            <a:off x="495300" y="1618050"/>
            <a:ext cx="803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Teaching the AI Your Own "Rules of the Game" to Work More Effectively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AB5E4-C88F-EBBE-DA70-1926F8B9E19E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pic>
        <p:nvPicPr>
          <p:cNvPr id="16" name="Picture 1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BA0B205-19C6-287A-7FB5-8527ECB5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99" y="2812266"/>
            <a:ext cx="2389967" cy="2126802"/>
          </a:xfrm>
          <a:prstGeom prst="rect">
            <a:avLst/>
          </a:prstGeom>
        </p:spPr>
      </p:pic>
      <p:pic>
        <p:nvPicPr>
          <p:cNvPr id="18" name="Picture 17" descr="A screenshot of a user rules&#10;&#10;AI-generated content may be incorrect.">
            <a:extLst>
              <a:ext uri="{FF2B5EF4-FFF2-40B4-BE49-F238E27FC236}">
                <a16:creationId xmlns:a16="http://schemas.microsoft.com/office/drawing/2014/main" id="{C35F9223-3E18-54AA-D80B-136919F33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76" y="2812266"/>
            <a:ext cx="2298527" cy="2145292"/>
          </a:xfrm>
          <a:prstGeom prst="rect">
            <a:avLst/>
          </a:prstGeom>
        </p:spPr>
      </p:pic>
      <p:pic>
        <p:nvPicPr>
          <p:cNvPr id="20" name="Picture 19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BDBAB21D-5DEB-D8D2-D9F6-34FCE70DF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45" y="2812266"/>
            <a:ext cx="2454904" cy="22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8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46501-3C48-B6E5-4D9A-74E46F012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2973E-4572-DE32-4CEB-87FF22438741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Rules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C407E4-AF95-2888-03EF-72EF0158FD02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E7489A2-4E2B-31C2-9108-1213DD3CC4FB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5CED85-6347-365F-6CF8-8744C305662C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FDC69E56-20EF-FA1D-1DB9-688B8105B4B2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DE458C7-615B-7562-6AD9-1E411A9D6850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CF0472-6E22-7365-66F3-81CA6D46D941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1CB9C-55D5-B6BA-D20F-0F472B5DA2A1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F5F0BDB-0A26-2425-B30D-AC40CA09D6A0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7269F-84A2-F562-8068-2A52B89A001F}"/>
              </a:ext>
            </a:extLst>
          </p:cNvPr>
          <p:cNvSpPr txBox="1"/>
          <p:nvPr/>
        </p:nvSpPr>
        <p:spPr>
          <a:xfrm>
            <a:off x="495300" y="1618050"/>
            <a:ext cx="803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Teaching the AI Your Own "Rules of the Game" to Work More Effectively</a:t>
            </a:r>
            <a:endParaRPr lang="en-ID" sz="16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06028-163B-A865-CF5A-55772C605C88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pic>
        <p:nvPicPr>
          <p:cNvPr id="6146" name="Picture 2" descr="Comparison of concise vs long rules">
            <a:extLst>
              <a:ext uri="{FF2B5EF4-FFF2-40B4-BE49-F238E27FC236}">
                <a16:creationId xmlns:a16="http://schemas.microsoft.com/office/drawing/2014/main" id="{590F40C0-0C4F-3B0F-5EC5-C48692030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"/>
          <a:stretch>
            <a:fillRect/>
          </a:stretch>
        </p:blipFill>
        <p:spPr bwMode="auto">
          <a:xfrm>
            <a:off x="4998720" y="2194323"/>
            <a:ext cx="6548846" cy="354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5D302-8ABA-D593-F63B-7A5AEEE3460F}"/>
              </a:ext>
            </a:extLst>
          </p:cNvPr>
          <p:cNvSpPr txBox="1"/>
          <p:nvPr/>
        </p:nvSpPr>
        <p:spPr>
          <a:xfrm>
            <a:off x="527557" y="2716571"/>
            <a:ext cx="3203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Best practices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CCC4E-FCAF-CE4B-4EC9-AB32FE20B903}"/>
              </a:ext>
            </a:extLst>
          </p:cNvPr>
          <p:cNvSpPr txBox="1"/>
          <p:nvPr/>
        </p:nvSpPr>
        <p:spPr>
          <a:xfrm>
            <a:off x="527557" y="3103907"/>
            <a:ext cx="3340100" cy="172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Keep rules under 500 lines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Split large rules into multiple, composable rules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Provide concrete examples or referenced files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Avoid vague guidance. Write rules like clear internal docs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Reuse rules when repeating prompts in chat</a:t>
            </a:r>
          </a:p>
        </p:txBody>
      </p:sp>
    </p:spTree>
    <p:extLst>
      <p:ext uri="{BB962C8B-B14F-4D97-AF65-F5344CB8AC3E}">
        <p14:creationId xmlns:p14="http://schemas.microsoft.com/office/powerpoint/2010/main" val="302853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3A71-A645-F3CA-4691-4E6A90AAD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D50208-02E0-89F6-9EC9-59903B33F5F0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AI Agent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986F8F-C959-D3DD-4E19-02F0FC0AA1A9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AC8739F-75FD-3152-5390-6076064EB7FB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59CE81-F6B2-296D-1E8F-1DEE54C5D356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CEC127FD-00B2-23C5-4AC8-9800E2BBDAD1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6A6C0AF-14D6-03D0-56E6-0B8D285BB782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1F0844-C487-FBE6-417F-C52458C60780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3EF88-E6E0-6741-F6E2-FB29FDD081BC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CB3E72-53A1-ADF8-1E7D-F11AADB52FB9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Knowledge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07A95-4B7A-5496-C344-CBEEAE2AB7DE}"/>
              </a:ext>
            </a:extLst>
          </p:cNvPr>
          <p:cNvSpPr txBox="1"/>
          <p:nvPr/>
        </p:nvSpPr>
        <p:spPr>
          <a:xfrm>
            <a:off x="495300" y="1618050"/>
            <a:ext cx="803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Assistant for autonomous coding tasks, terminal commands, and code editing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BF027-5A6E-B4BC-873D-22BCA4C9B42F}"/>
              </a:ext>
            </a:extLst>
          </p:cNvPr>
          <p:cNvSpPr txBox="1"/>
          <p:nvPr/>
        </p:nvSpPr>
        <p:spPr>
          <a:xfrm>
            <a:off x="2316082" y="5946162"/>
            <a:ext cx="784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Prompt Engineering Tips</a:t>
            </a:r>
            <a:endParaRPr lang="en-ID" sz="1600" dirty="0">
              <a:latin typeface="+mj-lt"/>
            </a:endParaRPr>
          </a:p>
        </p:txBody>
      </p:sp>
      <p:pic>
        <p:nvPicPr>
          <p:cNvPr id="15" name="Picture 1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21E1EDD-8607-C432-76E5-570D6FA20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48" y="2541380"/>
            <a:ext cx="9622971" cy="18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E61137-2663-C2A9-4C88-FA9600F2007E}"/>
              </a:ext>
            </a:extLst>
          </p:cNvPr>
          <p:cNvSpPr txBox="1"/>
          <p:nvPr/>
        </p:nvSpPr>
        <p:spPr>
          <a:xfrm>
            <a:off x="3048000" y="3106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Exercises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98300-2C28-DF2F-1FAB-4EB2505E0770}"/>
              </a:ext>
            </a:extLst>
          </p:cNvPr>
          <p:cNvGrpSpPr/>
          <p:nvPr/>
        </p:nvGrpSpPr>
        <p:grpSpPr>
          <a:xfrm>
            <a:off x="5372998" y="2368034"/>
            <a:ext cx="1446004" cy="495300"/>
            <a:chOff x="539432" y="5960269"/>
            <a:chExt cx="1092738" cy="40243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564C358-AC10-7D60-3445-FE717E78D9C4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663C07-867E-6104-9550-162C80434645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31">
              <a:extLst>
                <a:ext uri="{FF2B5EF4-FFF2-40B4-BE49-F238E27FC236}">
                  <a16:creationId xmlns:a16="http://schemas.microsoft.com/office/drawing/2014/main" id="{F2A8A723-7E21-3719-2F84-A81508816E53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2A16DF-AD33-0AE9-813E-20A491237E8A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D0AC8B1-236C-5E8F-142E-C29ADC3A08B4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35868-42A6-452E-97E1-2D89434B4906}"/>
                </a:ext>
              </a:extLst>
            </p:cNvPr>
            <p:cNvSpPr txBox="1"/>
            <p:nvPr/>
          </p:nvSpPr>
          <p:spPr>
            <a:xfrm>
              <a:off x="564087" y="6026675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Project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808552-884C-E2EC-649F-149E6ECAAD53}"/>
              </a:ext>
            </a:extLst>
          </p:cNvPr>
          <p:cNvCxnSpPr>
            <a:cxnSpLocks/>
          </p:cNvCxnSpPr>
          <p:nvPr/>
        </p:nvCxnSpPr>
        <p:spPr>
          <a:xfrm>
            <a:off x="0" y="3723968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FBAB2C-2D27-36CA-6D2E-DBC3503BAE74}"/>
              </a:ext>
            </a:extLst>
          </p:cNvPr>
          <p:cNvSpPr txBox="1"/>
          <p:nvPr/>
        </p:nvSpPr>
        <p:spPr>
          <a:xfrm>
            <a:off x="406539" y="4004930"/>
            <a:ext cx="1666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latin typeface="+mj-lt"/>
              </a:rPr>
              <a:t>MediaPipe</a:t>
            </a:r>
            <a:r>
              <a:rPr lang="en-ID" sz="1400" dirty="0">
                <a:latin typeface="+mj-lt"/>
              </a:rPr>
              <a:t> Android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D4FE80-1E0C-03DB-B1CF-0EE6D56915BF}"/>
              </a:ext>
            </a:extLst>
          </p:cNvPr>
          <p:cNvSpPr/>
          <p:nvPr/>
        </p:nvSpPr>
        <p:spPr>
          <a:xfrm>
            <a:off x="823747" y="3662522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1ACBF-4E8B-FA39-0420-CA37FD2F4B8C}"/>
              </a:ext>
            </a:extLst>
          </p:cNvPr>
          <p:cNvSpPr txBox="1"/>
          <p:nvPr/>
        </p:nvSpPr>
        <p:spPr>
          <a:xfrm>
            <a:off x="406539" y="4472503"/>
            <a:ext cx="1434961" cy="117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Create new project use 100% AI with </a:t>
            </a:r>
            <a:r>
              <a:rPr lang="en-ID" sz="1200" b="0" i="0" dirty="0" err="1">
                <a:effectLst/>
              </a:rPr>
              <a:t>MediaPipe</a:t>
            </a:r>
            <a:r>
              <a:rPr lang="en-ID" sz="1200" b="0" i="0" dirty="0">
                <a:effectLst/>
              </a:rPr>
              <a:t> framework</a:t>
            </a:r>
            <a:endParaRPr lang="en-ID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D0FE37-8AFD-1D7C-8114-E43F2D257872}"/>
              </a:ext>
            </a:extLst>
          </p:cNvPr>
          <p:cNvSpPr txBox="1"/>
          <p:nvPr/>
        </p:nvSpPr>
        <p:spPr>
          <a:xfrm>
            <a:off x="3569463" y="4004930"/>
            <a:ext cx="1912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+mj-lt"/>
              </a:rPr>
              <a:t>Gallery Android Project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F9911E-08EF-49CC-0C36-439214682E0C}"/>
              </a:ext>
            </a:extLst>
          </p:cNvPr>
          <p:cNvSpPr/>
          <p:nvPr/>
        </p:nvSpPr>
        <p:spPr>
          <a:xfrm>
            <a:off x="3986671" y="3662522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E6CF40-80A4-0235-BFC3-1B67513A3610}"/>
              </a:ext>
            </a:extLst>
          </p:cNvPr>
          <p:cNvSpPr txBox="1"/>
          <p:nvPr/>
        </p:nvSpPr>
        <p:spPr>
          <a:xfrm>
            <a:off x="3652415" y="5058367"/>
            <a:ext cx="1434961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Clone, explain and maintain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FDBB0-63CC-A5FD-BFA0-097963FA5BEA}"/>
              </a:ext>
            </a:extLst>
          </p:cNvPr>
          <p:cNvSpPr txBox="1"/>
          <p:nvPr/>
        </p:nvSpPr>
        <p:spPr>
          <a:xfrm>
            <a:off x="10464939" y="4004930"/>
            <a:ext cx="1434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+mj-lt"/>
              </a:rPr>
              <a:t>Web development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CC5217-5FF1-5A9A-9888-71C6C597DE6F}"/>
              </a:ext>
            </a:extLst>
          </p:cNvPr>
          <p:cNvSpPr/>
          <p:nvPr/>
        </p:nvSpPr>
        <p:spPr>
          <a:xfrm>
            <a:off x="10882147" y="3662522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0845A6-65A5-49DD-DD19-44289097862A}"/>
              </a:ext>
            </a:extLst>
          </p:cNvPr>
          <p:cNvSpPr txBox="1"/>
          <p:nvPr/>
        </p:nvSpPr>
        <p:spPr>
          <a:xfrm>
            <a:off x="10464939" y="5024554"/>
            <a:ext cx="1434961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Create and deploy web for newbie</a:t>
            </a:r>
            <a:endParaRPr lang="en-ID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7BCD2-99A6-3532-DECE-9F2E73AF729E}"/>
              </a:ext>
            </a:extLst>
          </p:cNvPr>
          <p:cNvSpPr txBox="1"/>
          <p:nvPr/>
        </p:nvSpPr>
        <p:spPr>
          <a:xfrm>
            <a:off x="7104625" y="4004930"/>
            <a:ext cx="1564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latin typeface="+mj-lt"/>
              </a:rPr>
              <a:t>Add new feature for Open Source </a:t>
            </a:r>
          </a:p>
          <a:p>
            <a:r>
              <a:rPr lang="en-ID" sz="1400" dirty="0">
                <a:latin typeface="+mj-lt"/>
              </a:rPr>
              <a:t>project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D46C03-FD22-0356-36C5-7BCF43A3E361}"/>
              </a:ext>
            </a:extLst>
          </p:cNvPr>
          <p:cNvSpPr/>
          <p:nvPr/>
        </p:nvSpPr>
        <p:spPr>
          <a:xfrm>
            <a:off x="7521833" y="3662522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B33FF1-3F4F-26E3-9FFF-237939B0E774}"/>
              </a:ext>
            </a:extLst>
          </p:cNvPr>
          <p:cNvSpPr txBox="1"/>
          <p:nvPr/>
        </p:nvSpPr>
        <p:spPr>
          <a:xfrm>
            <a:off x="7093544" y="5024555"/>
            <a:ext cx="1434961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Add new feature use Cursor AI code</a:t>
            </a:r>
          </a:p>
        </p:txBody>
      </p:sp>
    </p:spTree>
    <p:extLst>
      <p:ext uri="{BB962C8B-B14F-4D97-AF65-F5344CB8AC3E}">
        <p14:creationId xmlns:p14="http://schemas.microsoft.com/office/powerpoint/2010/main" val="417226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C2D46A-E497-1B55-B88E-5A9B1084362E}"/>
              </a:ext>
            </a:extLst>
          </p:cNvPr>
          <p:cNvSpPr txBox="1"/>
          <p:nvPr/>
        </p:nvSpPr>
        <p:spPr>
          <a:xfrm>
            <a:off x="438150" y="483644"/>
            <a:ext cx="84155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/>
              <a:t>T</a:t>
            </a:r>
            <a:r>
              <a:rPr lang="en-ID" sz="7200" dirty="0"/>
              <a:t>hank You</a:t>
            </a:r>
          </a:p>
          <a:p>
            <a:r>
              <a:rPr lang="en-ID" sz="7200" dirty="0"/>
              <a:t>     For You 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24D98A-CEC6-134F-DC37-700D705329E0}"/>
              </a:ext>
            </a:extLst>
          </p:cNvPr>
          <p:cNvCxnSpPr>
            <a:cxnSpLocks/>
          </p:cNvCxnSpPr>
          <p:nvPr/>
        </p:nvCxnSpPr>
        <p:spPr>
          <a:xfrm>
            <a:off x="1699985" y="3201585"/>
            <a:ext cx="104920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D05F366-01E4-9A2E-BAE1-E2F48DB80E06}"/>
              </a:ext>
            </a:extLst>
          </p:cNvPr>
          <p:cNvGrpSpPr/>
          <p:nvPr/>
        </p:nvGrpSpPr>
        <p:grpSpPr>
          <a:xfrm>
            <a:off x="5195969" y="627034"/>
            <a:ext cx="349137" cy="369331"/>
            <a:chOff x="3114198" y="554023"/>
            <a:chExt cx="224353" cy="2373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7D85787-F69A-BDBA-5D3F-05D7FEE89F72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19BE8B-8904-5E7A-0F3B-327AC91EEFDD}"/>
                </a:ext>
              </a:extLst>
            </p:cNvPr>
            <p:cNvSpPr txBox="1"/>
            <p:nvPr/>
          </p:nvSpPr>
          <p:spPr>
            <a:xfrm>
              <a:off x="3114198" y="554023"/>
              <a:ext cx="213760" cy="2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C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D2754E-564D-47CD-A74E-71D11205A0AD}"/>
              </a:ext>
            </a:extLst>
          </p:cNvPr>
          <p:cNvSpPr txBox="1"/>
          <p:nvPr/>
        </p:nvSpPr>
        <p:spPr>
          <a:xfrm>
            <a:off x="1661460" y="3767971"/>
            <a:ext cx="4193239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600" b="0" i="0" dirty="0">
                <a:effectLst/>
              </a:rPr>
              <a:t>Cursor AI Team</a:t>
            </a:r>
            <a:endParaRPr lang="en-ID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41D4B-9721-803E-D7A7-15907D50CC25}"/>
              </a:ext>
            </a:extLst>
          </p:cNvPr>
          <p:cNvSpPr txBox="1"/>
          <p:nvPr/>
        </p:nvSpPr>
        <p:spPr>
          <a:xfrm>
            <a:off x="1661460" y="5169771"/>
            <a:ext cx="1386540" cy="41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Handphone</a:t>
            </a:r>
            <a:endParaRPr lang="en-ID" sz="16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CE250-3E08-77DD-3E82-DADA1D4C1F43}"/>
              </a:ext>
            </a:extLst>
          </p:cNvPr>
          <p:cNvSpPr txBox="1"/>
          <p:nvPr/>
        </p:nvSpPr>
        <p:spPr>
          <a:xfrm>
            <a:off x="1661460" y="5601103"/>
            <a:ext cx="178278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( +84 ) 39 230 1017</a:t>
            </a:r>
            <a:endParaRPr lang="en-ID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EAC38-4B89-69ED-67BF-5AAC38299924}"/>
              </a:ext>
            </a:extLst>
          </p:cNvPr>
          <p:cNvSpPr txBox="1"/>
          <p:nvPr/>
        </p:nvSpPr>
        <p:spPr>
          <a:xfrm>
            <a:off x="4660089" y="5169771"/>
            <a:ext cx="1386540" cy="41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Email</a:t>
            </a:r>
            <a:endParaRPr lang="en-ID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0A3BF-4AFA-C8FC-D567-DBC96063C3A2}"/>
              </a:ext>
            </a:extLst>
          </p:cNvPr>
          <p:cNvSpPr txBox="1"/>
          <p:nvPr/>
        </p:nvSpPr>
        <p:spPr>
          <a:xfrm>
            <a:off x="4660089" y="5601103"/>
            <a:ext cx="3066591" cy="41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duy.lequang@samsung.com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05721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C76E22-FB75-A652-B215-692FD12FDBBC}"/>
              </a:ext>
            </a:extLst>
          </p:cNvPr>
          <p:cNvSpPr txBox="1"/>
          <p:nvPr/>
        </p:nvSpPr>
        <p:spPr>
          <a:xfrm>
            <a:off x="364674" y="321750"/>
            <a:ext cx="53034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AI that learns </a:t>
            </a:r>
          </a:p>
          <a:p>
            <a:r>
              <a:rPr lang="en-US" sz="5400" dirty="0"/>
              <a:t>and evolves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E7E1AF-A7EE-0811-C4C8-AE56B7D2BBD3}"/>
              </a:ext>
            </a:extLst>
          </p:cNvPr>
          <p:cNvGrpSpPr/>
          <p:nvPr/>
        </p:nvGrpSpPr>
        <p:grpSpPr>
          <a:xfrm>
            <a:off x="10546646" y="495300"/>
            <a:ext cx="1150054" cy="419720"/>
            <a:chOff x="539432" y="5960269"/>
            <a:chExt cx="1092738" cy="40243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5D54951-15BD-44CA-016F-00F8295AE3AC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AB414C3-E832-D9DE-BA24-8F1F3A2265D3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31">
              <a:extLst>
                <a:ext uri="{FF2B5EF4-FFF2-40B4-BE49-F238E27FC236}">
                  <a16:creationId xmlns:a16="http://schemas.microsoft.com/office/drawing/2014/main" id="{7A7CFA27-7891-F8D3-0F2C-6615453E055B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4F8426C-B0E9-B7DF-753A-5BBDF51A511A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6AA634D-C12A-1EE7-4F5C-9935F9BDDEF3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3EB2EA-CFFE-3E22-FAB4-64E76AB6624C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44C232-F848-66E6-759C-C3E2ED6963AE}"/>
              </a:ext>
            </a:extLst>
          </p:cNvPr>
          <p:cNvSpPr txBox="1"/>
          <p:nvPr/>
        </p:nvSpPr>
        <p:spPr>
          <a:xfrm>
            <a:off x="7136841" y="1946733"/>
            <a:ext cx="3534508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 </a:t>
            </a:r>
            <a:r>
              <a:rPr lang="en-ID" sz="1200" b="0" i="0" dirty="0" err="1">
                <a:effectLst/>
              </a:rPr>
              <a:t>vel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augue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Curabitur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ullamco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nisi. Nam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 dui. E.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Maecenas tempus, </a:t>
            </a:r>
            <a:r>
              <a:rPr lang="en-ID" sz="1200" b="0" i="0" dirty="0" err="1">
                <a:effectLst/>
              </a:rPr>
              <a:t>tellus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amet</a:t>
            </a:r>
            <a:r>
              <a:rPr lang="en-ID" sz="1200" b="0" i="0" dirty="0">
                <a:effectLst/>
              </a:rPr>
              <a:t> a</a:t>
            </a:r>
            <a:endParaRPr lang="en-ID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41C9F-9702-EF17-FB85-FAA348D10776}"/>
              </a:ext>
            </a:extLst>
          </p:cNvPr>
          <p:cNvSpPr txBox="1"/>
          <p:nvPr/>
        </p:nvSpPr>
        <p:spPr>
          <a:xfrm>
            <a:off x="7136841" y="3135952"/>
            <a:ext cx="1210408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+mj-lt"/>
              </a:rPr>
              <a:t>L</a:t>
            </a:r>
            <a:r>
              <a:rPr lang="en-ID" sz="1200" dirty="0" err="1">
                <a:latin typeface="+mj-lt"/>
              </a:rPr>
              <a:t>oream</a:t>
            </a:r>
            <a:r>
              <a:rPr lang="en-ID" sz="1200" dirty="0">
                <a:latin typeface="+mj-lt"/>
              </a:rPr>
              <a:t> Ipsum</a:t>
            </a:r>
            <a:endParaRPr lang="en-ID" sz="1200" b="0" i="0" dirty="0">
              <a:effectLst/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E7665-59A4-F787-D388-2657CBF8DC9C}"/>
              </a:ext>
            </a:extLst>
          </p:cNvPr>
          <p:cNvCxnSpPr>
            <a:cxnSpLocks/>
          </p:cNvCxnSpPr>
          <p:nvPr/>
        </p:nvCxnSpPr>
        <p:spPr>
          <a:xfrm>
            <a:off x="495300" y="4834304"/>
            <a:ext cx="24622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3B598D-ED99-BFD2-3CF6-F5D6D750406B}"/>
              </a:ext>
            </a:extLst>
          </p:cNvPr>
          <p:cNvSpPr txBox="1"/>
          <p:nvPr/>
        </p:nvSpPr>
        <p:spPr>
          <a:xfrm>
            <a:off x="1378195" y="5007903"/>
            <a:ext cx="1688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dirty="0"/>
              <a:t>AI learns from data </a:t>
            </a:r>
          </a:p>
          <a:p>
            <a:pPr algn="r"/>
            <a:r>
              <a:rPr lang="en-ID" sz="1200" dirty="0"/>
              <a:t>without explicit </a:t>
            </a:r>
          </a:p>
          <a:p>
            <a:pPr algn="r"/>
            <a:r>
              <a:rPr lang="en-ID" sz="1200" dirty="0"/>
              <a:t>programming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40118-79F6-5B95-9047-BCB85796D18D}"/>
              </a:ext>
            </a:extLst>
          </p:cNvPr>
          <p:cNvSpPr txBox="1"/>
          <p:nvPr/>
        </p:nvSpPr>
        <p:spPr>
          <a:xfrm>
            <a:off x="392906" y="4917559"/>
            <a:ext cx="1210408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01</a:t>
            </a:r>
            <a:endParaRPr lang="en-ID" sz="1200" b="0" i="0" dirty="0">
              <a:effectLst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178594-0003-65B7-DAE7-7EC183CDE9C9}"/>
              </a:ext>
            </a:extLst>
          </p:cNvPr>
          <p:cNvCxnSpPr>
            <a:cxnSpLocks/>
          </p:cNvCxnSpPr>
          <p:nvPr/>
        </p:nvCxnSpPr>
        <p:spPr>
          <a:xfrm>
            <a:off x="3660530" y="4834304"/>
            <a:ext cx="24622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B63975-237C-7EFE-1AF1-69123227F16A}"/>
              </a:ext>
            </a:extLst>
          </p:cNvPr>
          <p:cNvSpPr txBox="1"/>
          <p:nvPr/>
        </p:nvSpPr>
        <p:spPr>
          <a:xfrm>
            <a:off x="4543425" y="5007903"/>
            <a:ext cx="1688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dirty="0"/>
              <a:t>Neural networks enable complex analysis</a:t>
            </a:r>
          </a:p>
          <a:p>
            <a:pPr algn="r"/>
            <a:endParaRPr lang="en-ID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2BE5D7-1089-B086-AEC5-79EAA7392BA8}"/>
              </a:ext>
            </a:extLst>
          </p:cNvPr>
          <p:cNvSpPr txBox="1"/>
          <p:nvPr/>
        </p:nvSpPr>
        <p:spPr>
          <a:xfrm>
            <a:off x="3558136" y="4917559"/>
            <a:ext cx="1210408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0</a:t>
            </a:r>
            <a:r>
              <a:rPr lang="en-US" sz="1200" dirty="0"/>
              <a:t>2</a:t>
            </a:r>
            <a:endParaRPr lang="en-ID" sz="1200" b="0" i="0" dirty="0">
              <a:effectLst/>
            </a:endParaRPr>
          </a:p>
        </p:txBody>
      </p:sp>
      <p:grpSp>
        <p:nvGrpSpPr>
          <p:cNvPr id="32" name="Graphic 165">
            <a:extLst>
              <a:ext uri="{FF2B5EF4-FFF2-40B4-BE49-F238E27FC236}">
                <a16:creationId xmlns:a16="http://schemas.microsoft.com/office/drawing/2014/main" id="{55FA23D6-CFBB-8EE2-4512-2B3DB44CEC11}"/>
              </a:ext>
            </a:extLst>
          </p:cNvPr>
          <p:cNvGrpSpPr/>
          <p:nvPr/>
        </p:nvGrpSpPr>
        <p:grpSpPr>
          <a:xfrm>
            <a:off x="11265163" y="4050781"/>
            <a:ext cx="419720" cy="419720"/>
            <a:chOff x="4204610" y="5418151"/>
            <a:chExt cx="264736" cy="2647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2F8BC-E53C-1F75-E23D-CFC4CE6F0E62}"/>
                </a:ext>
              </a:extLst>
            </p:cNvPr>
            <p:cNvSpPr/>
            <p:nvPr/>
          </p:nvSpPr>
          <p:spPr>
            <a:xfrm>
              <a:off x="4204610" y="5418151"/>
              <a:ext cx="264736" cy="264736"/>
            </a:xfrm>
            <a:custGeom>
              <a:avLst/>
              <a:gdLst>
                <a:gd name="connsiteX0" fmla="*/ 264737 w 264736"/>
                <a:gd name="connsiteY0" fmla="*/ 132368 h 264736"/>
                <a:gd name="connsiteX1" fmla="*/ 132369 w 264736"/>
                <a:gd name="connsiteY1" fmla="*/ 264737 h 264736"/>
                <a:gd name="connsiteX2" fmla="*/ 0 w 264736"/>
                <a:gd name="connsiteY2" fmla="*/ 132368 h 264736"/>
                <a:gd name="connsiteX3" fmla="*/ 132369 w 264736"/>
                <a:gd name="connsiteY3" fmla="*/ 0 h 264736"/>
                <a:gd name="connsiteX4" fmla="*/ 264737 w 264736"/>
                <a:gd name="connsiteY4" fmla="*/ 132368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36" h="264736">
                  <a:moveTo>
                    <a:pt x="264737" y="132368"/>
                  </a:moveTo>
                  <a:cubicBezTo>
                    <a:pt x="264737" y="205473"/>
                    <a:pt x="205473" y="264737"/>
                    <a:pt x="132369" y="264737"/>
                  </a:cubicBezTo>
                  <a:cubicBezTo>
                    <a:pt x="59263" y="264737"/>
                    <a:pt x="0" y="205473"/>
                    <a:pt x="0" y="132368"/>
                  </a:cubicBezTo>
                  <a:cubicBezTo>
                    <a:pt x="0" y="59263"/>
                    <a:pt x="59264" y="0"/>
                    <a:pt x="132369" y="0"/>
                  </a:cubicBezTo>
                  <a:cubicBezTo>
                    <a:pt x="205474" y="0"/>
                    <a:pt x="264737" y="59263"/>
                    <a:pt x="264737" y="132368"/>
                  </a:cubicBezTo>
                  <a:close/>
                </a:path>
              </a:pathLst>
            </a:custGeom>
            <a:noFill/>
            <a:ln w="599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E91E1FC-6B8B-952B-786B-D33202242CC4}"/>
                </a:ext>
              </a:extLst>
            </p:cNvPr>
            <p:cNvSpPr/>
            <p:nvPr/>
          </p:nvSpPr>
          <p:spPr>
            <a:xfrm>
              <a:off x="4312991" y="5501361"/>
              <a:ext cx="91040" cy="105415"/>
            </a:xfrm>
            <a:custGeom>
              <a:avLst/>
              <a:gdLst>
                <a:gd name="connsiteX0" fmla="*/ 0 w 91040"/>
                <a:gd name="connsiteY0" fmla="*/ 52708 h 105415"/>
                <a:gd name="connsiteX1" fmla="*/ 0 w 91040"/>
                <a:gd name="connsiteY1" fmla="*/ 0 h 105415"/>
                <a:gd name="connsiteX2" fmla="*/ 45521 w 91040"/>
                <a:gd name="connsiteY2" fmla="*/ 26354 h 105415"/>
                <a:gd name="connsiteX3" fmla="*/ 91041 w 91040"/>
                <a:gd name="connsiteY3" fmla="*/ 52708 h 105415"/>
                <a:gd name="connsiteX4" fmla="*/ 45521 w 91040"/>
                <a:gd name="connsiteY4" fmla="*/ 79062 h 105415"/>
                <a:gd name="connsiteX5" fmla="*/ 0 w 91040"/>
                <a:gd name="connsiteY5" fmla="*/ 105416 h 1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40" h="105415">
                  <a:moveTo>
                    <a:pt x="0" y="52708"/>
                  </a:moveTo>
                  <a:lnTo>
                    <a:pt x="0" y="0"/>
                  </a:lnTo>
                  <a:lnTo>
                    <a:pt x="45521" y="26354"/>
                  </a:lnTo>
                  <a:lnTo>
                    <a:pt x="91041" y="52708"/>
                  </a:lnTo>
                  <a:lnTo>
                    <a:pt x="45521" y="79062"/>
                  </a:lnTo>
                  <a:lnTo>
                    <a:pt x="0" y="105416"/>
                  </a:lnTo>
                  <a:close/>
                </a:path>
              </a:pathLst>
            </a:custGeom>
            <a:solidFill>
              <a:srgbClr val="FFFFFF"/>
            </a:solidFill>
            <a:ln w="5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DFC843-7E38-7058-28D6-A4764C562137}"/>
              </a:ext>
            </a:extLst>
          </p:cNvPr>
          <p:cNvSpPr txBox="1"/>
          <p:nvPr/>
        </p:nvSpPr>
        <p:spPr>
          <a:xfrm>
            <a:off x="424960" y="3273223"/>
            <a:ext cx="609834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900" dirty="0">
                <a:latin typeface="+mj-lt"/>
              </a:rPr>
              <a:t>Machine Learning &amp; </a:t>
            </a:r>
          </a:p>
          <a:p>
            <a:r>
              <a:rPr lang="en-ID" sz="2900" dirty="0">
                <a:latin typeface="+mj-lt"/>
              </a:rPr>
              <a:t>Deep Learning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3893CC-755F-E032-4A58-3575BB56695C}"/>
              </a:ext>
            </a:extLst>
          </p:cNvPr>
          <p:cNvGrpSpPr/>
          <p:nvPr/>
        </p:nvGrpSpPr>
        <p:grpSpPr>
          <a:xfrm>
            <a:off x="4256607" y="1471787"/>
            <a:ext cx="241575" cy="261610"/>
            <a:chOff x="3064843" y="525626"/>
            <a:chExt cx="273708" cy="29640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82D9AE-FE2C-E786-A741-AD8CA3AC30DA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DBC515-790A-5502-9A4D-7FB4BB3AFE7C}"/>
                </a:ext>
              </a:extLst>
            </p:cNvPr>
            <p:cNvSpPr txBox="1"/>
            <p:nvPr/>
          </p:nvSpPr>
          <p:spPr>
            <a:xfrm>
              <a:off x="3064843" y="525626"/>
              <a:ext cx="213760" cy="2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+mj-lt"/>
                </a:rPr>
                <a:t>C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2DEA15-D6ED-B5D0-D164-347DE30A8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B862FD0A-CD18-97A1-E445-36AF262D4B25}"/>
              </a:ext>
            </a:extLst>
          </p:cNvPr>
          <p:cNvSpPr txBox="1"/>
          <p:nvPr/>
        </p:nvSpPr>
        <p:spPr>
          <a:xfrm>
            <a:off x="1832215" y="297934"/>
            <a:ext cx="36394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/>
              <a:t>Introdu</a:t>
            </a:r>
            <a:endParaRPr lang="en-US" sz="6000" dirty="0"/>
          </a:p>
          <a:p>
            <a:r>
              <a:rPr lang="en-US" sz="6000" dirty="0"/>
              <a:t>-</a:t>
            </a:r>
            <a:r>
              <a:rPr lang="en-US" sz="6000" dirty="0" err="1"/>
              <a:t>ction</a:t>
            </a:r>
            <a:endParaRPr lang="en-US" sz="60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72F57E-C884-A291-6462-311C78D08095}"/>
              </a:ext>
            </a:extLst>
          </p:cNvPr>
          <p:cNvCxnSpPr>
            <a:cxnSpLocks/>
          </p:cNvCxnSpPr>
          <p:nvPr/>
        </p:nvCxnSpPr>
        <p:spPr>
          <a:xfrm>
            <a:off x="1981200" y="3530600"/>
            <a:ext cx="1021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9D84744-5BC7-2F9A-43CB-A1E6D743BD78}"/>
              </a:ext>
            </a:extLst>
          </p:cNvPr>
          <p:cNvSpPr txBox="1"/>
          <p:nvPr/>
        </p:nvSpPr>
        <p:spPr>
          <a:xfrm>
            <a:off x="1893178" y="4519217"/>
            <a:ext cx="233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150+</a:t>
            </a:r>
            <a:endParaRPr lang="en-US" sz="7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7EC97D-190F-CC45-B497-3F3AB030B3EF}"/>
              </a:ext>
            </a:extLst>
          </p:cNvPr>
          <p:cNvSpPr txBox="1"/>
          <p:nvPr/>
        </p:nvSpPr>
        <p:spPr>
          <a:xfrm>
            <a:off x="1893178" y="5776146"/>
            <a:ext cx="2610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Lorem ipsum dolor sit</a:t>
            </a:r>
          </a:p>
          <a:p>
            <a:r>
              <a:rPr lang="en-US" sz="1400" b="0" i="0" dirty="0" err="1">
                <a:effectLst/>
              </a:rPr>
              <a:t>amet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consectetu</a:t>
            </a:r>
            <a:r>
              <a:rPr lang="en-US" sz="1400" b="0" i="0" dirty="0">
                <a:effectLst/>
              </a:rPr>
              <a:t>.</a:t>
            </a:r>
            <a:endParaRPr 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78D590-585D-9A4E-3023-C0F2C94E2429}"/>
              </a:ext>
            </a:extLst>
          </p:cNvPr>
          <p:cNvSpPr txBox="1"/>
          <p:nvPr/>
        </p:nvSpPr>
        <p:spPr>
          <a:xfrm>
            <a:off x="1893178" y="3891172"/>
            <a:ext cx="1877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commodo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ligula</a:t>
            </a:r>
            <a:endParaRPr lang="en-US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0A8AFB-E30B-E56E-2965-C2336F5A4C71}"/>
              </a:ext>
            </a:extLst>
          </p:cNvPr>
          <p:cNvSpPr txBox="1"/>
          <p:nvPr/>
        </p:nvSpPr>
        <p:spPr>
          <a:xfrm>
            <a:off x="7221892" y="4519217"/>
            <a:ext cx="233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905K</a:t>
            </a:r>
            <a:endParaRPr lang="en-US" sz="7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37D184-D777-B227-1B42-3B3D334C4D9E}"/>
              </a:ext>
            </a:extLst>
          </p:cNvPr>
          <p:cNvSpPr txBox="1"/>
          <p:nvPr/>
        </p:nvSpPr>
        <p:spPr>
          <a:xfrm>
            <a:off x="7221892" y="5776146"/>
            <a:ext cx="2610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Lorem ipsum dolor sit</a:t>
            </a:r>
          </a:p>
          <a:p>
            <a:r>
              <a:rPr lang="en-US" sz="1400" b="0" i="0" dirty="0" err="1">
                <a:effectLst/>
              </a:rPr>
              <a:t>Amet</a:t>
            </a:r>
            <a:r>
              <a:rPr lang="en-US" sz="1400" dirty="0"/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043113-2A2D-D0C6-ACAB-DC6206B16247}"/>
              </a:ext>
            </a:extLst>
          </p:cNvPr>
          <p:cNvSpPr txBox="1"/>
          <p:nvPr/>
        </p:nvSpPr>
        <p:spPr>
          <a:xfrm>
            <a:off x="7221892" y="3891172"/>
            <a:ext cx="1877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commodo</a:t>
            </a:r>
            <a:r>
              <a:rPr lang="en-US" sz="1200" b="0" i="0" dirty="0">
                <a:solidFill>
                  <a:srgbClr val="666666"/>
                </a:solidFill>
                <a:effectLst/>
                <a:latin typeface="Verdana" panose="020B0604030504040204" pitchFamily="34" charset="0"/>
              </a:rPr>
              <a:t> ligula</a:t>
            </a:r>
          </a:p>
          <a:p>
            <a:r>
              <a:rPr lang="en-US" sz="1200" dirty="0" err="1">
                <a:solidFill>
                  <a:srgbClr val="666666"/>
                </a:solidFill>
                <a:latin typeface="Verdana" panose="020B0604030504040204" pitchFamily="34" charset="0"/>
              </a:rPr>
              <a:t>Loream</a:t>
            </a:r>
            <a:r>
              <a:rPr lang="en-US" sz="1200" dirty="0">
                <a:solidFill>
                  <a:srgbClr val="666666"/>
                </a:solidFill>
                <a:latin typeface="Verdana" panose="020B0604030504040204" pitchFamily="34" charset="0"/>
              </a:rPr>
              <a:t> Ipsum</a:t>
            </a:r>
            <a:endParaRPr 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4F59D9-E119-D875-2766-CC53D7E5999F}"/>
              </a:ext>
            </a:extLst>
          </p:cNvPr>
          <p:cNvSpPr txBox="1"/>
          <p:nvPr/>
        </p:nvSpPr>
        <p:spPr>
          <a:xfrm>
            <a:off x="7208314" y="370612"/>
            <a:ext cx="6100762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nec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In </a:t>
            </a:r>
            <a:r>
              <a:rPr lang="en-US" sz="1200" b="0" i="0" dirty="0" err="1">
                <a:effectLst/>
              </a:rPr>
              <a:t>enim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rhoncus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ut</a:t>
            </a:r>
            <a:r>
              <a:rPr lang="en-US" sz="1200" b="0" i="0" dirty="0">
                <a:effectLst/>
              </a:rPr>
              <a:t> doll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eu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pede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mollis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pretium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Integ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elementum</a:t>
            </a:r>
            <a:r>
              <a:rPr lang="en-US" sz="1200" b="0" i="0" dirty="0">
                <a:effectLst/>
              </a:rPr>
              <a:t>   semper nisi. Aenean </a:t>
            </a:r>
            <a:r>
              <a:rPr lang="en-US" sz="1200" b="0" i="0" dirty="0" err="1">
                <a:effectLst/>
              </a:rPr>
              <a:t>vulputa</a:t>
            </a:r>
            <a:endParaRPr lang="en-US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200" dirty="0" err="1"/>
              <a:t>Loream</a:t>
            </a:r>
            <a:r>
              <a:rPr lang="en-US" sz="1200" dirty="0"/>
              <a:t> ipsum dollar   me </a:t>
            </a:r>
            <a:r>
              <a:rPr lang="en-US" sz="1200" dirty="0" err="1"/>
              <a:t>ekemnytu</a:t>
            </a:r>
            <a:r>
              <a:rPr lang="en-US" sz="1200" dirty="0"/>
              <a:t> </a:t>
            </a:r>
            <a:r>
              <a:rPr lang="en-US" sz="1200" dirty="0" err="1"/>
              <a:t>anemnj</a:t>
            </a:r>
            <a:r>
              <a:rPr lang="en-US" sz="1200" dirty="0"/>
              <a:t>.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DB790AF-E5BA-2D02-175C-5BABD9839198}"/>
              </a:ext>
            </a:extLst>
          </p:cNvPr>
          <p:cNvGrpSpPr/>
          <p:nvPr/>
        </p:nvGrpSpPr>
        <p:grpSpPr>
          <a:xfrm>
            <a:off x="7208314" y="2562226"/>
            <a:ext cx="1150054" cy="419720"/>
            <a:chOff x="539432" y="5960269"/>
            <a:chExt cx="1092738" cy="402431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A7A3AF8-EBA8-36C6-6047-C23CD23CF55B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6CFD95-3BF4-DED8-840B-7061A88A0183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" name="Graphic 31">
              <a:extLst>
                <a:ext uri="{FF2B5EF4-FFF2-40B4-BE49-F238E27FC236}">
                  <a16:creationId xmlns:a16="http://schemas.microsoft.com/office/drawing/2014/main" id="{2180583F-4C48-CCC1-7181-672A69EC48BD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A31EEA6-D8E0-47CD-3066-41DC3D1C3017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463012A-2300-8B56-4F1A-3771C0045C45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F81260-DCE9-C6C3-D880-B28E7264E5FF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pic>
        <p:nvPicPr>
          <p:cNvPr id="96" name="Graphic 95">
            <a:extLst>
              <a:ext uri="{FF2B5EF4-FFF2-40B4-BE49-F238E27FC236}">
                <a16:creationId xmlns:a16="http://schemas.microsoft.com/office/drawing/2014/main" id="{29249BB0-3D81-E7FE-94B7-62999D046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0" y="4953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49C145-D789-33CD-0AD1-49E5E7581483}"/>
              </a:ext>
            </a:extLst>
          </p:cNvPr>
          <p:cNvSpPr txBox="1"/>
          <p:nvPr/>
        </p:nvSpPr>
        <p:spPr>
          <a:xfrm>
            <a:off x="349250" y="285750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Brief History </a:t>
            </a:r>
          </a:p>
          <a:p>
            <a:r>
              <a:rPr lang="en-US" sz="6000" dirty="0"/>
              <a:t>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E5AB0-E087-A4A0-82E2-7195645453D6}"/>
              </a:ext>
            </a:extLst>
          </p:cNvPr>
          <p:cNvSpPr/>
          <p:nvPr/>
        </p:nvSpPr>
        <p:spPr>
          <a:xfrm>
            <a:off x="495300" y="3164114"/>
            <a:ext cx="2233386" cy="2452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BA55A6-453D-C5E4-F069-478070CD4D8A}"/>
              </a:ext>
            </a:extLst>
          </p:cNvPr>
          <p:cNvSpPr/>
          <p:nvPr/>
        </p:nvSpPr>
        <p:spPr>
          <a:xfrm>
            <a:off x="9463314" y="3164114"/>
            <a:ext cx="2233386" cy="2452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3D678-8223-8727-9D62-6208379361E0}"/>
              </a:ext>
            </a:extLst>
          </p:cNvPr>
          <p:cNvSpPr/>
          <p:nvPr/>
        </p:nvSpPr>
        <p:spPr>
          <a:xfrm>
            <a:off x="3484334" y="3164114"/>
            <a:ext cx="2233386" cy="2452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6D6898-8CBE-57F3-748E-9508F96B7BC8}"/>
              </a:ext>
            </a:extLst>
          </p:cNvPr>
          <p:cNvSpPr/>
          <p:nvPr/>
        </p:nvSpPr>
        <p:spPr>
          <a:xfrm>
            <a:off x="6470692" y="2467429"/>
            <a:ext cx="2233386" cy="314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FEE6BA-4E46-8D48-8526-813FEDDC58F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1617014" y="5983514"/>
            <a:ext cx="88965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F4E6C91-AFF1-014C-F31A-D62DC2A58612}"/>
              </a:ext>
            </a:extLst>
          </p:cNvPr>
          <p:cNvSpPr/>
          <p:nvPr/>
        </p:nvSpPr>
        <p:spPr>
          <a:xfrm>
            <a:off x="1484147" y="5917080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7C76A-05EF-9CD7-8C3B-F6FDF896008F}"/>
              </a:ext>
            </a:extLst>
          </p:cNvPr>
          <p:cNvSpPr/>
          <p:nvPr/>
        </p:nvSpPr>
        <p:spPr>
          <a:xfrm>
            <a:off x="4534593" y="5917080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9B0ABF-C254-AB70-ACBE-3253C5F24B00}"/>
              </a:ext>
            </a:extLst>
          </p:cNvPr>
          <p:cNvSpPr/>
          <p:nvPr/>
        </p:nvSpPr>
        <p:spPr>
          <a:xfrm>
            <a:off x="7520951" y="5917080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F5C534-B8FB-0027-9BD5-E2DAFE950D2D}"/>
              </a:ext>
            </a:extLst>
          </p:cNvPr>
          <p:cNvSpPr/>
          <p:nvPr/>
        </p:nvSpPr>
        <p:spPr>
          <a:xfrm>
            <a:off x="10513573" y="5917080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85B78-D8CB-31D2-2315-8F7B01BDBA32}"/>
              </a:ext>
            </a:extLst>
          </p:cNvPr>
          <p:cNvSpPr txBox="1"/>
          <p:nvPr/>
        </p:nvSpPr>
        <p:spPr>
          <a:xfrm>
            <a:off x="593511" y="3387401"/>
            <a:ext cx="1062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+mj-lt"/>
              </a:rPr>
              <a:t>1950s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BB0E8-A664-4A56-6D77-02FDF162247F}"/>
              </a:ext>
            </a:extLst>
          </p:cNvPr>
          <p:cNvSpPr txBox="1"/>
          <p:nvPr/>
        </p:nvSpPr>
        <p:spPr>
          <a:xfrm>
            <a:off x="517073" y="4540792"/>
            <a:ext cx="2123617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mollis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pretium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Tincidunt</a:t>
            </a:r>
            <a:endParaRPr lang="en-ID" sz="1200" b="0" i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1"/>
                </a:solidFill>
                <a:effectLst/>
              </a:rPr>
              <a:t>Aenean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vulputate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</a:t>
            </a:r>
            <a:endParaRPr lang="en-ID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eleifend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ac. 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51EA0A-24CA-132B-693E-F86ACB4E4551}"/>
              </a:ext>
            </a:extLst>
          </p:cNvPr>
          <p:cNvSpPr txBox="1"/>
          <p:nvPr/>
        </p:nvSpPr>
        <p:spPr>
          <a:xfrm>
            <a:off x="3648768" y="3387401"/>
            <a:ext cx="1062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+mj-lt"/>
              </a:rPr>
              <a:t>1956s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9483E3-CB6D-047B-961C-5E196C7C1597}"/>
              </a:ext>
            </a:extLst>
          </p:cNvPr>
          <p:cNvSpPr txBox="1"/>
          <p:nvPr/>
        </p:nvSpPr>
        <p:spPr>
          <a:xfrm>
            <a:off x="3572330" y="4540792"/>
            <a:ext cx="2123617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mollis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pretium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Tincidunt</a:t>
            </a:r>
            <a:endParaRPr lang="en-ID" sz="1200" b="0" i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1"/>
                </a:solidFill>
                <a:effectLst/>
              </a:rPr>
              <a:t>Aenean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vulputate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</a:t>
            </a:r>
            <a:endParaRPr lang="en-ID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ele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019AC-9239-C08A-A6B9-ACFF4DA95D52}"/>
              </a:ext>
            </a:extLst>
          </p:cNvPr>
          <p:cNvSpPr txBox="1"/>
          <p:nvPr/>
        </p:nvSpPr>
        <p:spPr>
          <a:xfrm>
            <a:off x="6722210" y="3387401"/>
            <a:ext cx="1062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+mj-lt"/>
              </a:rPr>
              <a:t>1918s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E09BA-8BB2-54A9-50EB-04FF5D12D30E}"/>
              </a:ext>
            </a:extLst>
          </p:cNvPr>
          <p:cNvSpPr txBox="1"/>
          <p:nvPr/>
        </p:nvSpPr>
        <p:spPr>
          <a:xfrm>
            <a:off x="6561364" y="4540792"/>
            <a:ext cx="2123617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mollis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pretium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Tincidunt</a:t>
            </a:r>
            <a:endParaRPr lang="en-ID" sz="1200" b="0" i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1"/>
                </a:solidFill>
                <a:effectLst/>
              </a:rPr>
              <a:t>Aenean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vulputate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</a:t>
            </a:r>
            <a:endParaRPr lang="en-ID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eleifend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ac,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enim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800E87-712C-1EDA-9960-0F0E79AB0410}"/>
              </a:ext>
            </a:extLst>
          </p:cNvPr>
          <p:cNvSpPr txBox="1"/>
          <p:nvPr/>
        </p:nvSpPr>
        <p:spPr>
          <a:xfrm>
            <a:off x="9649521" y="3387401"/>
            <a:ext cx="1062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+mj-lt"/>
              </a:rPr>
              <a:t>2010s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675EF-B2DD-A755-D55D-313AAB8BC93C}"/>
              </a:ext>
            </a:extLst>
          </p:cNvPr>
          <p:cNvSpPr txBox="1"/>
          <p:nvPr/>
        </p:nvSpPr>
        <p:spPr>
          <a:xfrm>
            <a:off x="9573083" y="4540792"/>
            <a:ext cx="2123617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mollis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pretium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Tincidunt</a:t>
            </a:r>
            <a:endParaRPr lang="en-ID" sz="1200" b="0" i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1"/>
                </a:solidFill>
                <a:effectLst/>
              </a:rPr>
              <a:t>Aenean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vulputate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</a:t>
            </a:r>
            <a:endParaRPr lang="en-ID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1"/>
                </a:solidFill>
                <a:effectLst/>
              </a:rPr>
              <a:t>eleifend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 ac, </a:t>
            </a:r>
            <a:r>
              <a:rPr lang="en-ID" sz="1200" b="0" i="0" dirty="0" err="1">
                <a:solidFill>
                  <a:schemeClr val="bg1"/>
                </a:solidFill>
                <a:effectLst/>
              </a:rPr>
              <a:t>enim</a:t>
            </a:r>
            <a:r>
              <a:rPr lang="en-ID" sz="1200" b="0" i="0" dirty="0">
                <a:solidFill>
                  <a:schemeClr val="bg1"/>
                </a:solidFill>
                <a:effectLst/>
              </a:rPr>
              <a:t>. </a:t>
            </a:r>
            <a:endParaRPr lang="en-ID" sz="1200" dirty="0">
              <a:solidFill>
                <a:schemeClr val="bg1"/>
              </a:solidFill>
            </a:endParaRPr>
          </a:p>
        </p:txBody>
      </p:sp>
      <p:grpSp>
        <p:nvGrpSpPr>
          <p:cNvPr id="27" name="Graphic 30">
            <a:extLst>
              <a:ext uri="{FF2B5EF4-FFF2-40B4-BE49-F238E27FC236}">
                <a16:creationId xmlns:a16="http://schemas.microsoft.com/office/drawing/2014/main" id="{67FBEFC4-D605-8A99-3BB0-604192938EA8}"/>
              </a:ext>
            </a:extLst>
          </p:cNvPr>
          <p:cNvGrpSpPr/>
          <p:nvPr/>
        </p:nvGrpSpPr>
        <p:grpSpPr>
          <a:xfrm>
            <a:off x="6750235" y="2678747"/>
            <a:ext cx="502987" cy="483207"/>
            <a:chOff x="498701" y="525916"/>
            <a:chExt cx="363310" cy="349023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498B011-8E5B-6410-0E26-F028672EBCB9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BFC19B2-0379-8A17-6E7A-39F08F3AF7EB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E7E62F7-286A-1E33-9357-EC9DF660E5A0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19BBB3-E852-9E2E-5436-C3BC70D3549E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5A8B88-9885-2F33-E2A3-396072980450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10C1B1-DE70-7E41-F0D0-459890E30523}"/>
              </a:ext>
            </a:extLst>
          </p:cNvPr>
          <p:cNvGrpSpPr/>
          <p:nvPr/>
        </p:nvGrpSpPr>
        <p:grpSpPr>
          <a:xfrm>
            <a:off x="2166822" y="1395739"/>
            <a:ext cx="275546" cy="276999"/>
            <a:chOff x="3099918" y="556063"/>
            <a:chExt cx="238633" cy="239891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25033CC-3B0D-104D-A3B0-0DEC87FDDD42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528C0E-A74D-E89C-8A25-1C8899645CAA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639D4AE-04E1-1BC2-0979-2900399829F9}"/>
              </a:ext>
            </a:extLst>
          </p:cNvPr>
          <p:cNvSpPr/>
          <p:nvPr/>
        </p:nvSpPr>
        <p:spPr>
          <a:xfrm>
            <a:off x="10207898" y="560403"/>
            <a:ext cx="1446004" cy="4953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CB6F8E8-C4A9-BD98-2AA9-A3281A229C96}"/>
              </a:ext>
            </a:extLst>
          </p:cNvPr>
          <p:cNvSpPr/>
          <p:nvPr/>
        </p:nvSpPr>
        <p:spPr>
          <a:xfrm>
            <a:off x="11215371" y="640558"/>
            <a:ext cx="372771" cy="346709"/>
          </a:xfrm>
          <a:custGeom>
            <a:avLst/>
            <a:gdLst>
              <a:gd name="connsiteX0" fmla="*/ 281702 w 281701"/>
              <a:gd name="connsiteY0" fmla="*/ 140851 h 281701"/>
              <a:gd name="connsiteX1" fmla="*/ 140851 w 281701"/>
              <a:gd name="connsiteY1" fmla="*/ 281702 h 281701"/>
              <a:gd name="connsiteX2" fmla="*/ 0 w 281701"/>
              <a:gd name="connsiteY2" fmla="*/ 140851 h 281701"/>
              <a:gd name="connsiteX3" fmla="*/ 140851 w 281701"/>
              <a:gd name="connsiteY3" fmla="*/ 0 h 281701"/>
              <a:gd name="connsiteX4" fmla="*/ 281702 w 281701"/>
              <a:gd name="connsiteY4" fmla="*/ 140851 h 2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701" h="281701">
                <a:moveTo>
                  <a:pt x="281702" y="140851"/>
                </a:moveTo>
                <a:cubicBezTo>
                  <a:pt x="281702" y="218641"/>
                  <a:pt x="218641" y="281702"/>
                  <a:pt x="140851" y="281702"/>
                </a:cubicBezTo>
                <a:cubicBezTo>
                  <a:pt x="63061" y="281702"/>
                  <a:pt x="0" y="218641"/>
                  <a:pt x="0" y="140851"/>
                </a:cubicBezTo>
                <a:cubicBezTo>
                  <a:pt x="0" y="63061"/>
                  <a:pt x="63061" y="0"/>
                  <a:pt x="140851" y="0"/>
                </a:cubicBezTo>
                <a:cubicBezTo>
                  <a:pt x="218641" y="0"/>
                  <a:pt x="281702" y="63061"/>
                  <a:pt x="281702" y="140851"/>
                </a:cubicBezTo>
                <a:close/>
              </a:path>
            </a:pathLst>
          </a:custGeom>
          <a:solidFill>
            <a:srgbClr val="000000"/>
          </a:solidFill>
          <a:ln w="133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Graphic 31">
            <a:extLst>
              <a:ext uri="{FF2B5EF4-FFF2-40B4-BE49-F238E27FC236}">
                <a16:creationId xmlns:a16="http://schemas.microsoft.com/office/drawing/2014/main" id="{2A86E46B-43C1-B001-6BBD-A7EDE1DC33DD}"/>
              </a:ext>
            </a:extLst>
          </p:cNvPr>
          <p:cNvGrpSpPr/>
          <p:nvPr/>
        </p:nvGrpSpPr>
        <p:grpSpPr>
          <a:xfrm>
            <a:off x="11360929" y="770988"/>
            <a:ext cx="92304" cy="85851"/>
            <a:chOff x="1588571" y="6126607"/>
            <a:chExt cx="69754" cy="69754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7F7208E-581D-24AE-409B-5C33B4CA739F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A1118E-E250-3A30-4301-EC86C1BA0E1F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8F78C09-43A2-D681-6493-4294C0E81ABA}"/>
              </a:ext>
            </a:extLst>
          </p:cNvPr>
          <p:cNvSpPr txBox="1"/>
          <p:nvPr/>
        </p:nvSpPr>
        <p:spPr>
          <a:xfrm>
            <a:off x="10240524" y="642134"/>
            <a:ext cx="1156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rPr>
              <a:t>Company</a:t>
            </a:r>
            <a:endParaRPr lang="en-US" sz="1400" dirty="0">
              <a:solidFill>
                <a:schemeClr val="bg2"/>
              </a:solidFill>
              <a:latin typeface="Kumbh Sans Medium" pitchFamily="2" charset="0"/>
              <a:cs typeface="Kumbh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92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925AC2-B0A9-B96B-1201-E7CF88A3A486}"/>
              </a:ext>
            </a:extLst>
          </p:cNvPr>
          <p:cNvSpPr txBox="1"/>
          <p:nvPr/>
        </p:nvSpPr>
        <p:spPr>
          <a:xfrm>
            <a:off x="3559124" y="393700"/>
            <a:ext cx="280806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Types of </a:t>
            </a:r>
          </a:p>
          <a:p>
            <a:r>
              <a:rPr lang="en-US" sz="4000" dirty="0"/>
              <a:t>AI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6C0FF-291B-B504-F4B5-4E4AA4AA20D9}"/>
              </a:ext>
            </a:extLst>
          </p:cNvPr>
          <p:cNvSpPr txBox="1"/>
          <p:nvPr/>
        </p:nvSpPr>
        <p:spPr>
          <a:xfrm>
            <a:off x="8099474" y="396631"/>
            <a:ext cx="3879166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Imperdiet</a:t>
            </a:r>
            <a:r>
              <a:rPr lang="en-ID" sz="1200" b="0" i="0" dirty="0">
                <a:effectLst/>
              </a:rPr>
              <a:t>   a, </a:t>
            </a:r>
            <a:r>
              <a:rPr lang="en-ID" sz="1200" b="0" i="0" dirty="0" err="1">
                <a:effectLst/>
              </a:rPr>
              <a:t>venenatis</a:t>
            </a:r>
            <a:r>
              <a:rPr lang="en-ID" sz="1200" b="0" i="0" dirty="0">
                <a:effectLst/>
              </a:rPr>
              <a:t> vitae, </a:t>
            </a:r>
            <a:r>
              <a:rPr lang="en-ID" sz="1200" b="0" i="0" dirty="0" err="1">
                <a:effectLst/>
              </a:rPr>
              <a:t>justo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Nullam</a:t>
            </a:r>
            <a:r>
              <a:rPr lang="en-ID" sz="1200" b="0" i="0" dirty="0">
                <a:effectLst/>
              </a:rPr>
              <a:t> dictum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felis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eu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pede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mollis</a:t>
            </a:r>
            <a:r>
              <a:rPr lang="en-ID" sz="1200" b="0" i="0" dirty="0">
                <a:effectLst/>
              </a:rPr>
              <a:t>   </a:t>
            </a:r>
            <a:r>
              <a:rPr lang="en-ID" sz="1200" b="0" i="0" dirty="0" err="1">
                <a:effectLst/>
              </a:rPr>
              <a:t>pretium</a:t>
            </a:r>
            <a:r>
              <a:rPr lang="en-ID" sz="1200" b="0" i="0" dirty="0">
                <a:effectLst/>
              </a:rPr>
              <a:t>. Integer </a:t>
            </a:r>
            <a:r>
              <a:rPr lang="en-ID" sz="1200" b="0" i="0" dirty="0" err="1">
                <a:effectLst/>
              </a:rPr>
              <a:t>tincidunt</a:t>
            </a:r>
            <a:r>
              <a:rPr lang="en-ID" sz="1200" b="0" i="0" dirty="0">
                <a:effectLst/>
              </a:rPr>
              <a:t>. Cr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dapibus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Vivamus</a:t>
            </a:r>
            <a:r>
              <a:rPr lang="en-ID" sz="1200" b="0" i="0" dirty="0">
                <a:effectLst/>
              </a:rPr>
              <a:t>  </a:t>
            </a:r>
            <a:r>
              <a:rPr lang="en-ID" sz="1200" b="0" i="0" dirty="0" err="1">
                <a:effectLst/>
              </a:rPr>
              <a:t>elementum</a:t>
            </a:r>
            <a:r>
              <a:rPr lang="en-ID" sz="1200" b="0" i="0" dirty="0">
                <a:effectLst/>
              </a:rPr>
              <a:t>   semper nis. </a:t>
            </a:r>
            <a:r>
              <a:rPr lang="en-ID" sz="1200" dirty="0"/>
              <a:t>Dola</a:t>
            </a:r>
          </a:p>
          <a:p>
            <a:pPr>
              <a:lnSpc>
                <a:spcPct val="150000"/>
              </a:lnSpc>
            </a:pPr>
            <a:r>
              <a:rPr lang="en-ID" sz="1200" dirty="0" err="1"/>
              <a:t>Loreamipsumdoolarme</a:t>
            </a:r>
            <a:r>
              <a:rPr lang="en-ID" sz="1200" dirty="0"/>
              <a:t> </a:t>
            </a:r>
            <a:r>
              <a:rPr lang="en-ID" sz="1200" dirty="0" err="1"/>
              <a:t>toumeintelegen</a:t>
            </a:r>
            <a:endParaRPr lang="en-ID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85901-071B-9B5F-AF64-3559F79527FC}"/>
              </a:ext>
            </a:extLst>
          </p:cNvPr>
          <p:cNvSpPr txBox="1"/>
          <p:nvPr/>
        </p:nvSpPr>
        <p:spPr>
          <a:xfrm>
            <a:off x="410892" y="365564"/>
            <a:ext cx="1896210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  <a:latin typeface="Verdana" panose="020B0604030504040204" pitchFamily="34" charset="0"/>
              </a:rPr>
              <a:t>viverra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quis</a:t>
            </a:r>
            <a:endParaRPr lang="en-ID" sz="12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  <a:latin typeface="Verdana" panose="020B0604030504040204" pitchFamily="34" charset="0"/>
              </a:rPr>
              <a:t>feugiat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</a:rPr>
              <a:t>am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tellus</a:t>
            </a:r>
            <a:endParaRPr lang="en-ID" sz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F6E63A-B9C9-0773-1410-41F03E7E2D27}"/>
              </a:ext>
            </a:extLst>
          </p:cNvPr>
          <p:cNvCxnSpPr>
            <a:cxnSpLocks/>
          </p:cNvCxnSpPr>
          <p:nvPr/>
        </p:nvCxnSpPr>
        <p:spPr>
          <a:xfrm>
            <a:off x="3671668" y="2447388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49DAD9-0DDD-1886-A21C-EC56DA8C17A4}"/>
              </a:ext>
            </a:extLst>
          </p:cNvPr>
          <p:cNvSpPr txBox="1"/>
          <p:nvPr/>
        </p:nvSpPr>
        <p:spPr>
          <a:xfrm>
            <a:off x="3559124" y="2603618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Narrow 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D099E-8107-1E51-13B6-01E45DB62D18}"/>
              </a:ext>
            </a:extLst>
          </p:cNvPr>
          <p:cNvSpPr txBox="1"/>
          <p:nvPr/>
        </p:nvSpPr>
        <p:spPr>
          <a:xfrm>
            <a:off x="8099474" y="2677580"/>
            <a:ext cx="1649437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Phasellus viverra </a:t>
            </a:r>
            <a:endParaRPr lang="fi-FI" sz="1200" dirty="0"/>
          </a:p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nulla metus. </a:t>
            </a:r>
            <a:endParaRPr lang="en-ID" sz="1200" dirty="0"/>
          </a:p>
        </p:txBody>
      </p:sp>
      <p:grpSp>
        <p:nvGrpSpPr>
          <p:cNvPr id="16" name="Graphic 31">
            <a:extLst>
              <a:ext uri="{FF2B5EF4-FFF2-40B4-BE49-F238E27FC236}">
                <a16:creationId xmlns:a16="http://schemas.microsoft.com/office/drawing/2014/main" id="{CDE4C2CE-901C-2F66-0C6A-F721AF05C253}"/>
              </a:ext>
            </a:extLst>
          </p:cNvPr>
          <p:cNvGrpSpPr/>
          <p:nvPr/>
        </p:nvGrpSpPr>
        <p:grpSpPr>
          <a:xfrm>
            <a:off x="11568135" y="2896005"/>
            <a:ext cx="119039" cy="110717"/>
            <a:chOff x="1588571" y="6126607"/>
            <a:chExt cx="69754" cy="69754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79EDD0-8C54-2404-B987-7CF5AD9A0AC9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002CBA-239F-C343-9020-986CFE704102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D233EF-61C0-9896-0044-DB03B8579654}"/>
              </a:ext>
            </a:extLst>
          </p:cNvPr>
          <p:cNvCxnSpPr>
            <a:cxnSpLocks/>
          </p:cNvCxnSpPr>
          <p:nvPr/>
        </p:nvCxnSpPr>
        <p:spPr>
          <a:xfrm>
            <a:off x="3671668" y="3579641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50788D-D3A3-CEB8-62CF-64917D27D5F2}"/>
              </a:ext>
            </a:extLst>
          </p:cNvPr>
          <p:cNvSpPr txBox="1"/>
          <p:nvPr/>
        </p:nvSpPr>
        <p:spPr>
          <a:xfrm>
            <a:off x="3559124" y="3735871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General 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E9BCF-26A7-8562-1185-73ACEFE4B11E}"/>
              </a:ext>
            </a:extLst>
          </p:cNvPr>
          <p:cNvSpPr txBox="1"/>
          <p:nvPr/>
        </p:nvSpPr>
        <p:spPr>
          <a:xfrm>
            <a:off x="8099474" y="3809833"/>
            <a:ext cx="1649437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Loream ipusm </a:t>
            </a:r>
            <a:endParaRPr lang="fi-FI" sz="1200" dirty="0"/>
          </a:p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nulla metu. </a:t>
            </a:r>
            <a:endParaRPr lang="en-ID" sz="1200" dirty="0"/>
          </a:p>
        </p:txBody>
      </p:sp>
      <p:grpSp>
        <p:nvGrpSpPr>
          <p:cNvPr id="22" name="Graphic 31">
            <a:extLst>
              <a:ext uri="{FF2B5EF4-FFF2-40B4-BE49-F238E27FC236}">
                <a16:creationId xmlns:a16="http://schemas.microsoft.com/office/drawing/2014/main" id="{16D77C0A-64D0-E05F-68D3-240E0A07720D}"/>
              </a:ext>
            </a:extLst>
          </p:cNvPr>
          <p:cNvGrpSpPr/>
          <p:nvPr/>
        </p:nvGrpSpPr>
        <p:grpSpPr>
          <a:xfrm>
            <a:off x="11568135" y="4028258"/>
            <a:ext cx="119039" cy="110717"/>
            <a:chOff x="1588571" y="6126607"/>
            <a:chExt cx="69754" cy="69754"/>
          </a:xfrm>
          <a:noFill/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404BF8-B747-1288-C4A8-9969029894D8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A5D4EA-2B4E-7A4A-EA0C-9DDB00AF113E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51ABFC-09C9-1986-6A54-CEABA0490E5E}"/>
              </a:ext>
            </a:extLst>
          </p:cNvPr>
          <p:cNvCxnSpPr>
            <a:cxnSpLocks/>
          </p:cNvCxnSpPr>
          <p:nvPr/>
        </p:nvCxnSpPr>
        <p:spPr>
          <a:xfrm>
            <a:off x="3671668" y="4577276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38A9DF-3040-108A-1C1B-2F4ED871275B}"/>
              </a:ext>
            </a:extLst>
          </p:cNvPr>
          <p:cNvSpPr txBox="1"/>
          <p:nvPr/>
        </p:nvSpPr>
        <p:spPr>
          <a:xfrm>
            <a:off x="3559124" y="4733506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Super 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1FC1D-35CE-A7A4-1943-E31F54B89B12}"/>
              </a:ext>
            </a:extLst>
          </p:cNvPr>
          <p:cNvSpPr txBox="1"/>
          <p:nvPr/>
        </p:nvSpPr>
        <p:spPr>
          <a:xfrm>
            <a:off x="8099474" y="4807468"/>
            <a:ext cx="1649437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Phasellus </a:t>
            </a:r>
            <a:endParaRPr lang="fi-FI" sz="1200" dirty="0"/>
          </a:p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nulla metus. </a:t>
            </a:r>
            <a:endParaRPr lang="en-ID" sz="1200" dirty="0"/>
          </a:p>
        </p:txBody>
      </p:sp>
      <p:grpSp>
        <p:nvGrpSpPr>
          <p:cNvPr id="28" name="Graphic 31">
            <a:extLst>
              <a:ext uri="{FF2B5EF4-FFF2-40B4-BE49-F238E27FC236}">
                <a16:creationId xmlns:a16="http://schemas.microsoft.com/office/drawing/2014/main" id="{952B270A-D931-272F-0E42-F2EEC550C733}"/>
              </a:ext>
            </a:extLst>
          </p:cNvPr>
          <p:cNvGrpSpPr/>
          <p:nvPr/>
        </p:nvGrpSpPr>
        <p:grpSpPr>
          <a:xfrm>
            <a:off x="11568135" y="5025893"/>
            <a:ext cx="119039" cy="110717"/>
            <a:chOff x="1588571" y="6126607"/>
            <a:chExt cx="69754" cy="69754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009544E-6D0F-4214-64A7-942F1A2FFAB2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A45153-6486-B6E6-FA75-30A344758B5D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D31B02-9A52-CC32-DDE9-A65907BB0769}"/>
              </a:ext>
            </a:extLst>
          </p:cNvPr>
          <p:cNvCxnSpPr>
            <a:cxnSpLocks/>
          </p:cNvCxnSpPr>
          <p:nvPr/>
        </p:nvCxnSpPr>
        <p:spPr>
          <a:xfrm>
            <a:off x="3671668" y="5624371"/>
            <a:ext cx="85203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15D404-A727-80B5-0E3E-7131AE2C7B5E}"/>
              </a:ext>
            </a:extLst>
          </p:cNvPr>
          <p:cNvSpPr txBox="1"/>
          <p:nvPr/>
        </p:nvSpPr>
        <p:spPr>
          <a:xfrm>
            <a:off x="3559124" y="5780601"/>
            <a:ext cx="2536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Hybrid AI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EFFFEF-1569-C8CC-6996-D48B7B278139}"/>
              </a:ext>
            </a:extLst>
          </p:cNvPr>
          <p:cNvSpPr txBox="1"/>
          <p:nvPr/>
        </p:nvSpPr>
        <p:spPr>
          <a:xfrm>
            <a:off x="8099474" y="5854563"/>
            <a:ext cx="1649437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Phasellus viverra </a:t>
            </a:r>
            <a:endParaRPr lang="fi-FI" sz="1200" dirty="0"/>
          </a:p>
          <a:p>
            <a:pPr>
              <a:lnSpc>
                <a:spcPct val="150000"/>
              </a:lnSpc>
            </a:pPr>
            <a:r>
              <a:rPr lang="fi-FI" sz="1200" b="0" i="0" dirty="0">
                <a:effectLst/>
              </a:rPr>
              <a:t>nulla metus. </a:t>
            </a:r>
            <a:endParaRPr lang="en-ID" sz="1200" dirty="0"/>
          </a:p>
        </p:txBody>
      </p:sp>
      <p:grpSp>
        <p:nvGrpSpPr>
          <p:cNvPr id="34" name="Graphic 31">
            <a:extLst>
              <a:ext uri="{FF2B5EF4-FFF2-40B4-BE49-F238E27FC236}">
                <a16:creationId xmlns:a16="http://schemas.microsoft.com/office/drawing/2014/main" id="{0AABCAE4-FC7B-92E8-F985-F57F683E387C}"/>
              </a:ext>
            </a:extLst>
          </p:cNvPr>
          <p:cNvGrpSpPr/>
          <p:nvPr/>
        </p:nvGrpSpPr>
        <p:grpSpPr>
          <a:xfrm>
            <a:off x="11568135" y="6072988"/>
            <a:ext cx="119039" cy="110717"/>
            <a:chOff x="1588571" y="6126607"/>
            <a:chExt cx="69754" cy="69754"/>
          </a:xfrm>
          <a:noFill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65E966A-3904-F279-1D48-59A5620034CA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CEF1203-7459-A094-16E4-2AE338DFB895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9CB02C-58F0-215B-50B2-47F15AB1C0CA}"/>
              </a:ext>
            </a:extLst>
          </p:cNvPr>
          <p:cNvGrpSpPr/>
          <p:nvPr/>
        </p:nvGrpSpPr>
        <p:grpSpPr>
          <a:xfrm>
            <a:off x="4185166" y="1068262"/>
            <a:ext cx="241575" cy="261610"/>
            <a:chOff x="3064843" y="525626"/>
            <a:chExt cx="273708" cy="29640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BD4EB2-3E9E-1226-C77A-CA89DC19D0CA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1C08CE-3D86-ED29-CF8F-3EF9DEB57E80}"/>
                </a:ext>
              </a:extLst>
            </p:cNvPr>
            <p:cNvSpPr txBox="1"/>
            <p:nvPr/>
          </p:nvSpPr>
          <p:spPr>
            <a:xfrm>
              <a:off x="3064843" y="525626"/>
              <a:ext cx="213760" cy="2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+mj-lt"/>
                </a:rPr>
                <a:t>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30552E-C37E-802D-6DBA-87775BA5965E}"/>
              </a:ext>
            </a:extLst>
          </p:cNvPr>
          <p:cNvGrpSpPr/>
          <p:nvPr/>
        </p:nvGrpSpPr>
        <p:grpSpPr>
          <a:xfrm>
            <a:off x="495300" y="5942980"/>
            <a:ext cx="1150054" cy="419720"/>
            <a:chOff x="539432" y="5960269"/>
            <a:chExt cx="1092738" cy="40243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68EA360-08F9-0A52-1D80-DCDC15421B97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7381FF7-CF22-54C7-EAE6-19376D2BEAF8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31">
              <a:extLst>
                <a:ext uri="{FF2B5EF4-FFF2-40B4-BE49-F238E27FC236}">
                  <a16:creationId xmlns:a16="http://schemas.microsoft.com/office/drawing/2014/main" id="{6F309DFE-D278-AC65-B6E0-DFE392C1C6B0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2E0761B-07A2-93B2-DE0B-3EA98E13660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8F11460-64F7-52D2-26AD-BD57C5BEBDEE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E4D79C-843F-C276-C6D7-6D109B94C8C3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17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03B4E3-F70B-B5D6-0E97-8DC960E259CD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VVC, VTM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B0B47-0845-06E1-C190-97D4D08C6F02}"/>
              </a:ext>
            </a:extLst>
          </p:cNvPr>
          <p:cNvGrpSpPr/>
          <p:nvPr/>
        </p:nvGrpSpPr>
        <p:grpSpPr>
          <a:xfrm>
            <a:off x="10269746" y="501134"/>
            <a:ext cx="1446004" cy="495300"/>
            <a:chOff x="539432" y="5960269"/>
            <a:chExt cx="1092738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D8B5FD-E1CE-93B9-3993-3DB90CD9DC7A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B7038BA-3066-A68D-A395-595EB78A32A6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15B94B01-D795-01D5-1C5F-153FF999E243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79C2EA5-6AE0-DEF6-C450-A826C2B0644A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A899973-F799-EF48-D326-F66A1967A13E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CAED5E-C01A-4FB2-AEFE-A09FBBF2F8A5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74D2E-AAA0-0EB4-225B-0A1E197AF365}"/>
              </a:ext>
            </a:extLst>
          </p:cNvPr>
          <p:cNvSpPr txBox="1"/>
          <p:nvPr/>
        </p:nvSpPr>
        <p:spPr>
          <a:xfrm>
            <a:off x="495300" y="1618050"/>
            <a:ext cx="5682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VVC – H266, </a:t>
            </a:r>
            <a:r>
              <a:rPr lang="en-US" sz="1600" dirty="0" err="1">
                <a:latin typeface="+mj-lt"/>
              </a:rPr>
              <a:t>là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thế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hệ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tiếp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theo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sau</a:t>
            </a:r>
            <a:r>
              <a:rPr lang="en-US" sz="1600" dirty="0">
                <a:latin typeface="+mj-lt"/>
              </a:rPr>
              <a:t> HEVC, </a:t>
            </a:r>
            <a:r>
              <a:rPr lang="en-US" sz="1600" dirty="0" err="1">
                <a:latin typeface="+mj-lt"/>
              </a:rPr>
              <a:t>tăng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hiệu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quả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nén</a:t>
            </a:r>
            <a:endParaRPr lang="en-ID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2EC3C-CE1F-3949-8E46-61E08E04FDA2}"/>
              </a:ext>
            </a:extLst>
          </p:cNvPr>
          <p:cNvSpPr txBox="1"/>
          <p:nvPr/>
        </p:nvSpPr>
        <p:spPr>
          <a:xfrm>
            <a:off x="495300" y="1990026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VTM </a:t>
            </a:r>
            <a:r>
              <a:rPr lang="en-US" sz="1600" dirty="0" err="1">
                <a:latin typeface="+mj-lt"/>
              </a:rPr>
              <a:t>là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phần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mềm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tham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chiếu</a:t>
            </a:r>
            <a:r>
              <a:rPr lang="en-US" sz="1600" dirty="0">
                <a:latin typeface="+mj-lt"/>
              </a:rPr>
              <a:t> do JVET </a:t>
            </a:r>
            <a:r>
              <a:rPr lang="en-US" sz="1600" dirty="0" err="1">
                <a:latin typeface="+mj-lt"/>
              </a:rPr>
              <a:t>phát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hành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đúng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chuẩn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ưu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tiên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ràng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hơn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là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tốc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độ</a:t>
            </a:r>
            <a:r>
              <a:rPr lang="en-US" sz="1600" dirty="0">
                <a:latin typeface="+mj-lt"/>
              </a:rPr>
              <a:t>.</a:t>
            </a:r>
            <a:endParaRPr lang="en-ID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75921-5900-3AFB-C269-0123D081F9DD}"/>
              </a:ext>
            </a:extLst>
          </p:cNvPr>
          <p:cNvSpPr txBox="1"/>
          <p:nvPr/>
        </p:nvSpPr>
        <p:spPr>
          <a:xfrm>
            <a:off x="495300" y="2358897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Chế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độ</a:t>
            </a:r>
            <a:r>
              <a:rPr lang="en-US" sz="1600" dirty="0">
                <a:latin typeface="+mj-lt"/>
              </a:rPr>
              <a:t> test JVET CTC </a:t>
            </a:r>
            <a:r>
              <a:rPr lang="en-US" sz="1600" dirty="0" err="1">
                <a:latin typeface="+mj-lt"/>
              </a:rPr>
              <a:t>phổ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biến</a:t>
            </a:r>
            <a:r>
              <a:rPr lang="en-US" sz="1600" dirty="0">
                <a:latin typeface="+mj-lt"/>
              </a:rPr>
              <a:t>: RA (Random Access)</a:t>
            </a:r>
            <a:endParaRPr lang="en-ID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445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5198B7E-09FA-14F3-A200-C294C5206B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2" b="30092"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EA896A-BA93-3145-3788-01E2173C7B92}"/>
              </a:ext>
            </a:extLst>
          </p:cNvPr>
          <p:cNvGrpSpPr/>
          <p:nvPr/>
        </p:nvGrpSpPr>
        <p:grpSpPr>
          <a:xfrm>
            <a:off x="10546646" y="495300"/>
            <a:ext cx="1150054" cy="419720"/>
            <a:chOff x="539432" y="5960269"/>
            <a:chExt cx="1092738" cy="40243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6516BCC-227B-9890-C612-B52D1F3C22C9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730439-01F0-4447-7E72-8878E1D82F83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aphic 31">
              <a:extLst>
                <a:ext uri="{FF2B5EF4-FFF2-40B4-BE49-F238E27FC236}">
                  <a16:creationId xmlns:a16="http://schemas.microsoft.com/office/drawing/2014/main" id="{1634F291-4F97-FB8B-039F-88EACFC0DD70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A25DAB6-962D-2B40-E9AD-FA3893F59ABE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2634535-43AB-1D2C-CCBC-7F7559597431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400476-5DD1-CC92-37A2-3E893F7DB8C3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88EB155-5C6A-272C-FF2E-CB3449D3996B}"/>
              </a:ext>
            </a:extLst>
          </p:cNvPr>
          <p:cNvSpPr txBox="1"/>
          <p:nvPr/>
        </p:nvSpPr>
        <p:spPr>
          <a:xfrm>
            <a:off x="5490796" y="326375"/>
            <a:ext cx="1472712" cy="419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+mj-lt"/>
              </a:rPr>
              <a:t>Innovation</a:t>
            </a:r>
            <a:endParaRPr lang="en-ID" sz="1600" b="0" i="0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6A9AD-A663-40DE-A6A8-117E22D5003E}"/>
              </a:ext>
            </a:extLst>
          </p:cNvPr>
          <p:cNvSpPr txBox="1"/>
          <p:nvPr/>
        </p:nvSpPr>
        <p:spPr>
          <a:xfrm>
            <a:off x="6096000" y="1911029"/>
            <a:ext cx="5107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AI saves lives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69204-0BED-E876-D28A-86030A90B4E1}"/>
              </a:ext>
            </a:extLst>
          </p:cNvPr>
          <p:cNvSpPr txBox="1"/>
          <p:nvPr/>
        </p:nvSpPr>
        <p:spPr>
          <a:xfrm>
            <a:off x="4767957" y="2672273"/>
            <a:ext cx="70057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Through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33855-8ACD-696E-18F7-C70BEEB9AC04}"/>
              </a:ext>
            </a:extLst>
          </p:cNvPr>
          <p:cNvSpPr txBox="1"/>
          <p:nvPr/>
        </p:nvSpPr>
        <p:spPr>
          <a:xfrm>
            <a:off x="6458333" y="3433517"/>
            <a:ext cx="70057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and Precision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D5E30E-8A32-C32F-062A-2783279FA2B7}"/>
              </a:ext>
            </a:extLst>
          </p:cNvPr>
          <p:cNvCxnSpPr>
            <a:cxnSpLocks/>
          </p:cNvCxnSpPr>
          <p:nvPr/>
        </p:nvCxnSpPr>
        <p:spPr>
          <a:xfrm>
            <a:off x="4920343" y="4972874"/>
            <a:ext cx="56263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7433933-A887-0DB8-422D-CB6B948DD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44" y="5260523"/>
            <a:ext cx="216012" cy="2160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0F4BCE-3ED1-4D94-A144-53B53C72339B}"/>
              </a:ext>
            </a:extLst>
          </p:cNvPr>
          <p:cNvSpPr txBox="1"/>
          <p:nvPr/>
        </p:nvSpPr>
        <p:spPr>
          <a:xfrm>
            <a:off x="6035040" y="5260523"/>
            <a:ext cx="4891713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sed</a:t>
            </a:r>
            <a:r>
              <a:rPr lang="en-ID" sz="1200" b="0" i="0" dirty="0">
                <a:effectLst/>
              </a:rPr>
              <a:t> ipsum. Nam </a:t>
            </a:r>
            <a:r>
              <a:rPr lang="en-ID" sz="1200" b="0" i="0" dirty="0" err="1">
                <a:effectLst/>
              </a:rPr>
              <a:t>quam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nunc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blandit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vel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luctus</a:t>
            </a:r>
            <a:r>
              <a:rPr lang="en-ID" sz="1200" b="0" i="0" dirty="0">
                <a:effectLst/>
              </a:rPr>
              <a:t> pulvinar </a:t>
            </a:r>
            <a:r>
              <a:rPr lang="en-ID" sz="1200" b="0" i="0" dirty="0" err="1">
                <a:effectLst/>
              </a:rPr>
              <a:t>loream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Maecenas nec </a:t>
            </a:r>
            <a:r>
              <a:rPr lang="en-ID" sz="1200" b="0" i="0" dirty="0" err="1">
                <a:effectLst/>
              </a:rPr>
              <a:t>odio</a:t>
            </a:r>
            <a:r>
              <a:rPr lang="en-ID" sz="1200" b="0" i="0" dirty="0">
                <a:effectLst/>
              </a:rPr>
              <a:t> et ante </a:t>
            </a:r>
            <a:r>
              <a:rPr lang="en-ID" sz="1200" b="0" i="0" dirty="0" err="1">
                <a:effectLst/>
              </a:rPr>
              <a:t>tincidunt</a:t>
            </a:r>
            <a:r>
              <a:rPr lang="en-ID" sz="1200" b="0" i="0" dirty="0">
                <a:effectLst/>
              </a:rPr>
              <a:t> tempus. Donec vitae </a:t>
            </a:r>
            <a:r>
              <a:rPr lang="en-ID" sz="1200" b="0" i="0" dirty="0" err="1">
                <a:effectLst/>
              </a:rPr>
              <a:t>dola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faucibus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Nullam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quis</a:t>
            </a:r>
            <a:r>
              <a:rPr lang="en-ID" sz="1200" b="0" i="0" dirty="0">
                <a:effectLst/>
              </a:rPr>
              <a:t> ante. </a:t>
            </a:r>
            <a:r>
              <a:rPr lang="en-ID" sz="1200" b="0" i="0" dirty="0" err="1">
                <a:effectLst/>
              </a:rPr>
              <a:t>Etiam</a:t>
            </a:r>
            <a:r>
              <a:rPr lang="en-ID" sz="1200" b="0" i="0" dirty="0">
                <a:effectLst/>
              </a:rPr>
              <a:t> sit </a:t>
            </a:r>
            <a:r>
              <a:rPr lang="en-ID" sz="1200" b="0" i="0" dirty="0" err="1">
                <a:effectLst/>
              </a:rPr>
              <a:t>amet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orci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eget</a:t>
            </a:r>
            <a:endParaRPr lang="en-ID" sz="1200" dirty="0"/>
          </a:p>
        </p:txBody>
      </p:sp>
      <p:grpSp>
        <p:nvGrpSpPr>
          <p:cNvPr id="22" name="Graphic 30">
            <a:extLst>
              <a:ext uri="{FF2B5EF4-FFF2-40B4-BE49-F238E27FC236}">
                <a16:creationId xmlns:a16="http://schemas.microsoft.com/office/drawing/2014/main" id="{13EDF7BC-B303-F109-7A7D-606BCC342866}"/>
              </a:ext>
            </a:extLst>
          </p:cNvPr>
          <p:cNvGrpSpPr/>
          <p:nvPr/>
        </p:nvGrpSpPr>
        <p:grpSpPr>
          <a:xfrm>
            <a:off x="5986915" y="3718888"/>
            <a:ext cx="363310" cy="349023"/>
            <a:chOff x="498701" y="525916"/>
            <a:chExt cx="363310" cy="349023"/>
          </a:xfrm>
          <a:noFill/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83FB3C-3D2F-2552-4219-5AC2DCAA4711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A7B4A0-FFB9-00F9-7FC2-9676D6773D23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D8098C6-D07A-8E2F-BAC5-91EBDEC1BB97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62A31D-A05D-372C-FAC6-CB941B2B8B64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72F0C19-0024-0F1E-44F3-498BFDB37B95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C841AE-2DB3-E2DF-9D0B-D655C414D92C}"/>
              </a:ext>
            </a:extLst>
          </p:cNvPr>
          <p:cNvCxnSpPr>
            <a:cxnSpLocks/>
          </p:cNvCxnSpPr>
          <p:nvPr/>
        </p:nvCxnSpPr>
        <p:spPr>
          <a:xfrm>
            <a:off x="1855810" y="495300"/>
            <a:ext cx="0" cy="4873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aphic 165">
            <a:extLst>
              <a:ext uri="{FF2B5EF4-FFF2-40B4-BE49-F238E27FC236}">
                <a16:creationId xmlns:a16="http://schemas.microsoft.com/office/drawing/2014/main" id="{C4526BC0-0570-5A56-04E3-33054382E1AB}"/>
              </a:ext>
            </a:extLst>
          </p:cNvPr>
          <p:cNvGrpSpPr/>
          <p:nvPr/>
        </p:nvGrpSpPr>
        <p:grpSpPr>
          <a:xfrm>
            <a:off x="495299" y="4760686"/>
            <a:ext cx="542193" cy="542193"/>
            <a:chOff x="4204610" y="5418151"/>
            <a:chExt cx="264736" cy="2647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9A0DFC6-2C25-CE2E-134A-E4864CB0C2EA}"/>
                </a:ext>
              </a:extLst>
            </p:cNvPr>
            <p:cNvSpPr/>
            <p:nvPr/>
          </p:nvSpPr>
          <p:spPr>
            <a:xfrm>
              <a:off x="4204610" y="5418151"/>
              <a:ext cx="264736" cy="264736"/>
            </a:xfrm>
            <a:custGeom>
              <a:avLst/>
              <a:gdLst>
                <a:gd name="connsiteX0" fmla="*/ 264737 w 264736"/>
                <a:gd name="connsiteY0" fmla="*/ 132368 h 264736"/>
                <a:gd name="connsiteX1" fmla="*/ 132369 w 264736"/>
                <a:gd name="connsiteY1" fmla="*/ 264737 h 264736"/>
                <a:gd name="connsiteX2" fmla="*/ 0 w 264736"/>
                <a:gd name="connsiteY2" fmla="*/ 132368 h 264736"/>
                <a:gd name="connsiteX3" fmla="*/ 132369 w 264736"/>
                <a:gd name="connsiteY3" fmla="*/ 0 h 264736"/>
                <a:gd name="connsiteX4" fmla="*/ 264737 w 264736"/>
                <a:gd name="connsiteY4" fmla="*/ 132368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36" h="264736">
                  <a:moveTo>
                    <a:pt x="264737" y="132368"/>
                  </a:moveTo>
                  <a:cubicBezTo>
                    <a:pt x="264737" y="205473"/>
                    <a:pt x="205473" y="264737"/>
                    <a:pt x="132369" y="264737"/>
                  </a:cubicBezTo>
                  <a:cubicBezTo>
                    <a:pt x="59263" y="264737"/>
                    <a:pt x="0" y="205473"/>
                    <a:pt x="0" y="132368"/>
                  </a:cubicBezTo>
                  <a:cubicBezTo>
                    <a:pt x="0" y="59263"/>
                    <a:pt x="59264" y="0"/>
                    <a:pt x="132369" y="0"/>
                  </a:cubicBezTo>
                  <a:cubicBezTo>
                    <a:pt x="205474" y="0"/>
                    <a:pt x="264737" y="59263"/>
                    <a:pt x="264737" y="132368"/>
                  </a:cubicBezTo>
                  <a:close/>
                </a:path>
              </a:pathLst>
            </a:custGeom>
            <a:noFill/>
            <a:ln w="599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6F486F-9DAB-DCAB-FE92-7A8C8F64CA92}"/>
                </a:ext>
              </a:extLst>
            </p:cNvPr>
            <p:cNvSpPr/>
            <p:nvPr/>
          </p:nvSpPr>
          <p:spPr>
            <a:xfrm>
              <a:off x="4312991" y="5501361"/>
              <a:ext cx="91040" cy="105415"/>
            </a:xfrm>
            <a:custGeom>
              <a:avLst/>
              <a:gdLst>
                <a:gd name="connsiteX0" fmla="*/ 0 w 91040"/>
                <a:gd name="connsiteY0" fmla="*/ 52708 h 105415"/>
                <a:gd name="connsiteX1" fmla="*/ 0 w 91040"/>
                <a:gd name="connsiteY1" fmla="*/ 0 h 105415"/>
                <a:gd name="connsiteX2" fmla="*/ 45521 w 91040"/>
                <a:gd name="connsiteY2" fmla="*/ 26354 h 105415"/>
                <a:gd name="connsiteX3" fmla="*/ 91041 w 91040"/>
                <a:gd name="connsiteY3" fmla="*/ 52708 h 105415"/>
                <a:gd name="connsiteX4" fmla="*/ 45521 w 91040"/>
                <a:gd name="connsiteY4" fmla="*/ 79062 h 105415"/>
                <a:gd name="connsiteX5" fmla="*/ 0 w 91040"/>
                <a:gd name="connsiteY5" fmla="*/ 105416 h 1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40" h="105415">
                  <a:moveTo>
                    <a:pt x="0" y="52708"/>
                  </a:moveTo>
                  <a:lnTo>
                    <a:pt x="0" y="0"/>
                  </a:lnTo>
                  <a:lnTo>
                    <a:pt x="45521" y="26354"/>
                  </a:lnTo>
                  <a:lnTo>
                    <a:pt x="91041" y="52708"/>
                  </a:lnTo>
                  <a:lnTo>
                    <a:pt x="45521" y="79062"/>
                  </a:lnTo>
                  <a:lnTo>
                    <a:pt x="0" y="105416"/>
                  </a:lnTo>
                  <a:close/>
                </a:path>
              </a:pathLst>
            </a:custGeom>
            <a:solidFill>
              <a:srgbClr val="FFFFFF"/>
            </a:solidFill>
            <a:ln w="5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76A97AB-61C5-F508-3DCC-C2C8EEC692CE}"/>
              </a:ext>
            </a:extLst>
          </p:cNvPr>
          <p:cNvSpPr txBox="1"/>
          <p:nvPr/>
        </p:nvSpPr>
        <p:spPr>
          <a:xfrm>
            <a:off x="418333" y="1790467"/>
            <a:ext cx="1896210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  <a:latin typeface="Verdana" panose="020B0604030504040204" pitchFamily="34" charset="0"/>
              </a:rPr>
              <a:t>Viverr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quis</a:t>
            </a:r>
            <a:endParaRPr lang="en-ID" sz="1200" dirty="0"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  <a:latin typeface="Verdana" panose="020B0604030504040204" pitchFamily="34" charset="0"/>
              </a:rPr>
              <a:t>feugiat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dirty="0" err="1">
                <a:latin typeface="Verdana" panose="020B0604030504040204" pitchFamily="34" charset="0"/>
              </a:rPr>
              <a:t>am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tellus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61184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E7774F-53B6-5361-1B76-7490AFE29991}"/>
              </a:ext>
            </a:extLst>
          </p:cNvPr>
          <p:cNvSpPr/>
          <p:nvPr/>
        </p:nvSpPr>
        <p:spPr>
          <a:xfrm>
            <a:off x="10508343" y="1582057"/>
            <a:ext cx="1188356" cy="4780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7DBEA-F6C9-ADEF-61A3-A1BC1F95329E}"/>
              </a:ext>
            </a:extLst>
          </p:cNvPr>
          <p:cNvSpPr/>
          <p:nvPr/>
        </p:nvSpPr>
        <p:spPr>
          <a:xfrm>
            <a:off x="8897257" y="2757714"/>
            <a:ext cx="1188356" cy="3604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FB90A-D2A7-6A99-B5F1-D7D21EBB3D3E}"/>
              </a:ext>
            </a:extLst>
          </p:cNvPr>
          <p:cNvSpPr/>
          <p:nvPr/>
        </p:nvSpPr>
        <p:spPr>
          <a:xfrm>
            <a:off x="7286171" y="3730170"/>
            <a:ext cx="1188356" cy="26325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B55C2-82A7-82E4-7B22-B4E234E74378}"/>
              </a:ext>
            </a:extLst>
          </p:cNvPr>
          <p:cNvSpPr/>
          <p:nvPr/>
        </p:nvSpPr>
        <p:spPr>
          <a:xfrm>
            <a:off x="5675085" y="4586514"/>
            <a:ext cx="1188356" cy="1776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912B5-6277-0F5B-3775-9ECCB92EAC6D}"/>
              </a:ext>
            </a:extLst>
          </p:cNvPr>
          <p:cNvSpPr/>
          <p:nvPr/>
        </p:nvSpPr>
        <p:spPr>
          <a:xfrm>
            <a:off x="4063999" y="5326743"/>
            <a:ext cx="1188356" cy="1035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21D763-B44A-4BAB-F304-CB20B67714EF}"/>
              </a:ext>
            </a:extLst>
          </p:cNvPr>
          <p:cNvGrpSpPr/>
          <p:nvPr/>
        </p:nvGrpSpPr>
        <p:grpSpPr>
          <a:xfrm>
            <a:off x="495300" y="5942980"/>
            <a:ext cx="1150054" cy="419720"/>
            <a:chOff x="539432" y="5960269"/>
            <a:chExt cx="1092738" cy="40243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190DDE1-3D0E-08EA-A42D-C79CA71BD1B3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9A421D-C350-2ADE-9BE9-75ADFD609562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31">
              <a:extLst>
                <a:ext uri="{FF2B5EF4-FFF2-40B4-BE49-F238E27FC236}">
                  <a16:creationId xmlns:a16="http://schemas.microsoft.com/office/drawing/2014/main" id="{72DC0DD8-9C75-864E-0C73-4478D67D4873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78E38F-FA16-8A6B-2A80-C0EB3C5B63BF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58572B9-A346-0040-F611-B645F65C2B29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9B21A-765C-C852-9E8D-98700E2FD471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A31FB9-4296-0F86-CF4B-63145F8D7264}"/>
              </a:ext>
            </a:extLst>
          </p:cNvPr>
          <p:cNvCxnSpPr>
            <a:cxnSpLocks/>
          </p:cNvCxnSpPr>
          <p:nvPr/>
        </p:nvCxnSpPr>
        <p:spPr>
          <a:xfrm flipV="1">
            <a:off x="4910251" y="1143340"/>
            <a:ext cx="3661439" cy="2625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E70242-F50C-3245-A436-CEFF8F04EA95}"/>
              </a:ext>
            </a:extLst>
          </p:cNvPr>
          <p:cNvCxnSpPr>
            <a:cxnSpLocks/>
          </p:cNvCxnSpPr>
          <p:nvPr/>
        </p:nvCxnSpPr>
        <p:spPr>
          <a:xfrm>
            <a:off x="8567269" y="1145721"/>
            <a:ext cx="1941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942853B-A670-4D8D-4028-8A22530C8D22}"/>
              </a:ext>
            </a:extLst>
          </p:cNvPr>
          <p:cNvSpPr/>
          <p:nvPr/>
        </p:nvSpPr>
        <p:spPr>
          <a:xfrm>
            <a:off x="10508343" y="1076906"/>
            <a:ext cx="132867" cy="132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BD209-7B88-7DBC-F3A2-6FEBCB930D35}"/>
              </a:ext>
            </a:extLst>
          </p:cNvPr>
          <p:cNvSpPr txBox="1"/>
          <p:nvPr/>
        </p:nvSpPr>
        <p:spPr>
          <a:xfrm>
            <a:off x="417839" y="2154702"/>
            <a:ext cx="1989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/>
              <a:t>AI Usage </a:t>
            </a:r>
          </a:p>
          <a:p>
            <a:r>
              <a:rPr lang="en-ID" sz="3200" dirty="0"/>
              <a:t>Analysis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205CC6-BD5F-B86A-7880-943440D05766}"/>
              </a:ext>
            </a:extLst>
          </p:cNvPr>
          <p:cNvSpPr txBox="1"/>
          <p:nvPr/>
        </p:nvSpPr>
        <p:spPr>
          <a:xfrm>
            <a:off x="3136382" y="3619500"/>
            <a:ext cx="1611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>
                <a:latin typeface="+mj-lt"/>
              </a:rPr>
              <a:t>used in </a:t>
            </a:r>
          </a:p>
          <a:p>
            <a:r>
              <a:rPr lang="en-ID" sz="2800" dirty="0">
                <a:latin typeface="+mj-lt"/>
              </a:rPr>
              <a:t>daily life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D55A48-6B16-5D9C-3114-F64A38DA8DA4}"/>
              </a:ext>
            </a:extLst>
          </p:cNvPr>
          <p:cNvSpPr txBox="1"/>
          <p:nvPr/>
        </p:nvSpPr>
        <p:spPr>
          <a:xfrm>
            <a:off x="10688701" y="1706357"/>
            <a:ext cx="106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9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9%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34BF77-F206-91BF-4EA0-43972490BD00}"/>
              </a:ext>
            </a:extLst>
          </p:cNvPr>
          <p:cNvSpPr txBox="1"/>
          <p:nvPr/>
        </p:nvSpPr>
        <p:spPr>
          <a:xfrm>
            <a:off x="9058826" y="2905780"/>
            <a:ext cx="106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90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6DFA91-F63A-A4AD-BE62-0D234B02731E}"/>
              </a:ext>
            </a:extLst>
          </p:cNvPr>
          <p:cNvSpPr txBox="1"/>
          <p:nvPr/>
        </p:nvSpPr>
        <p:spPr>
          <a:xfrm>
            <a:off x="7441531" y="3834943"/>
            <a:ext cx="106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80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7FEC43-43E9-545D-D349-37D4309D8A9E}"/>
              </a:ext>
            </a:extLst>
          </p:cNvPr>
          <p:cNvSpPr txBox="1"/>
          <p:nvPr/>
        </p:nvSpPr>
        <p:spPr>
          <a:xfrm>
            <a:off x="5830445" y="4784086"/>
            <a:ext cx="106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70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D5E81C-FF3B-5518-A440-F4DAE9E2D27E}"/>
              </a:ext>
            </a:extLst>
          </p:cNvPr>
          <p:cNvSpPr txBox="1"/>
          <p:nvPr/>
        </p:nvSpPr>
        <p:spPr>
          <a:xfrm>
            <a:off x="4175747" y="5453050"/>
            <a:ext cx="1062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60</a:t>
            </a:r>
            <a:r>
              <a:rPr lang="en-ID" sz="2800" dirty="0">
                <a:solidFill>
                  <a:schemeClr val="bg1"/>
                </a:solidFill>
                <a:latin typeface="+mj-lt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43F7AA-4C45-2CAF-C7BC-4666FB308A7D}"/>
              </a:ext>
            </a:extLst>
          </p:cNvPr>
          <p:cNvSpPr txBox="1"/>
          <p:nvPr/>
        </p:nvSpPr>
        <p:spPr>
          <a:xfrm>
            <a:off x="3136382" y="411314"/>
            <a:ext cx="6096000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  <a:latin typeface="Verdana" panose="020B0604030504040204" pitchFamily="34" charset="0"/>
              </a:rPr>
              <a:t>Duis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leo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.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ringilla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mauris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  <a:latin typeface="Verdana" panose="020B0604030504040204" pitchFamily="34" charset="0"/>
              </a:rPr>
              <a:t>amet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nibhodales</a:t>
            </a:r>
            <a:r>
              <a:rPr lang="en-ID" sz="12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ID" sz="1200" b="0" i="0" dirty="0" err="1">
                <a:effectLst/>
                <a:latin typeface="Verdana" panose="020B0604030504040204" pitchFamily="34" charset="0"/>
              </a:rPr>
              <a:t>sagittis</a:t>
            </a:r>
            <a:endParaRPr lang="en-ID" sz="1200" b="0" i="0" dirty="0">
              <a:effectLst/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  <a:latin typeface="Verdana" panose="020B0604030504040204" pitchFamily="34" charset="0"/>
              </a:rPr>
              <a:t> magna. Sed </a:t>
            </a:r>
            <a:endParaRPr lang="en-ID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A6C9B-76A1-0613-FD91-C1593F7ACEC9}"/>
              </a:ext>
            </a:extLst>
          </p:cNvPr>
          <p:cNvSpPr txBox="1"/>
          <p:nvPr/>
        </p:nvSpPr>
        <p:spPr>
          <a:xfrm>
            <a:off x="404513" y="411314"/>
            <a:ext cx="1567162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Verdana" panose="020B0604030504040204" pitchFamily="34" charset="0"/>
              </a:rPr>
              <a:t>M</a:t>
            </a:r>
            <a:r>
              <a:rPr lang="en-ID" sz="1200" dirty="0" err="1">
                <a:latin typeface="Verdana" panose="020B0604030504040204" pitchFamily="34" charset="0"/>
              </a:rPr>
              <a:t>agna</a:t>
            </a:r>
            <a:r>
              <a:rPr lang="en-ID" sz="1200" dirty="0">
                <a:latin typeface="Verdana" panose="020B0604030504040204" pitchFamily="34" charset="0"/>
              </a:rPr>
              <a:t> </a:t>
            </a:r>
            <a:r>
              <a:rPr lang="en-ID" sz="1200" dirty="0" err="1">
                <a:latin typeface="Verdana" panose="020B0604030504040204" pitchFamily="34" charset="0"/>
              </a:rPr>
              <a:t>menuruil</a:t>
            </a:r>
            <a:endParaRPr lang="en-ID" sz="1200" b="0" i="0" dirty="0">
              <a:effectLst/>
              <a:latin typeface="Verdana" panose="020B060403050404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2464CC-A311-F731-25A4-CBC5D9039F0B}"/>
              </a:ext>
            </a:extLst>
          </p:cNvPr>
          <p:cNvGrpSpPr/>
          <p:nvPr/>
        </p:nvGrpSpPr>
        <p:grpSpPr>
          <a:xfrm>
            <a:off x="2241609" y="2294107"/>
            <a:ext cx="241575" cy="261610"/>
            <a:chOff x="3064843" y="525626"/>
            <a:chExt cx="273708" cy="29640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2E2739-32FD-00A6-0D20-23F203E6DEBF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42C00C-4521-780F-66E6-5672D2D017FA}"/>
                </a:ext>
              </a:extLst>
            </p:cNvPr>
            <p:cNvSpPr txBox="1"/>
            <p:nvPr/>
          </p:nvSpPr>
          <p:spPr>
            <a:xfrm>
              <a:off x="3064843" y="525626"/>
              <a:ext cx="213760" cy="296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+mj-lt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229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DEA35E-53C3-8983-C298-4A71C3C70786}"/>
              </a:ext>
            </a:extLst>
          </p:cNvPr>
          <p:cNvSpPr txBox="1"/>
          <p:nvPr/>
        </p:nvSpPr>
        <p:spPr>
          <a:xfrm>
            <a:off x="363512" y="272533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dirty="0"/>
              <a:t>AI in the Automotive </a:t>
            </a:r>
          </a:p>
          <a:p>
            <a:r>
              <a:rPr lang="en-ID" sz="6000" dirty="0"/>
              <a:t>Industry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DD1BBE-1A54-8C97-9B32-2B379D4E9FC0}"/>
              </a:ext>
            </a:extLst>
          </p:cNvPr>
          <p:cNvGrpSpPr/>
          <p:nvPr/>
        </p:nvGrpSpPr>
        <p:grpSpPr>
          <a:xfrm>
            <a:off x="3410262" y="495300"/>
            <a:ext cx="275546" cy="276999"/>
            <a:chOff x="3099918" y="556063"/>
            <a:chExt cx="238633" cy="23989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0305FC-65D8-DBA4-FA83-4D3993DD6D5D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157047-50AF-EBD3-D2CC-E95BF13F383F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4E5FF6-9E9C-783F-4B7A-58F32A59FDF3}"/>
              </a:ext>
            </a:extLst>
          </p:cNvPr>
          <p:cNvSpPr/>
          <p:nvPr/>
        </p:nvSpPr>
        <p:spPr>
          <a:xfrm rot="2700000">
            <a:off x="658458" y="3322420"/>
            <a:ext cx="169014" cy="153989"/>
          </a:xfrm>
          <a:custGeom>
            <a:avLst/>
            <a:gdLst>
              <a:gd name="connsiteX0" fmla="*/ 65730 w 65730"/>
              <a:gd name="connsiteY0" fmla="*/ 64389 h 64388"/>
              <a:gd name="connsiteX1" fmla="*/ 65730 w 65730"/>
              <a:gd name="connsiteY1" fmla="*/ 0 h 64388"/>
              <a:gd name="connsiteX2" fmla="*/ 0 w 65730"/>
              <a:gd name="connsiteY2" fmla="*/ 0 h 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30" h="64388">
                <a:moveTo>
                  <a:pt x="65730" y="64389"/>
                </a:moveTo>
                <a:lnTo>
                  <a:pt x="65730" y="0"/>
                </a:lnTo>
                <a:lnTo>
                  <a:pt x="0" y="0"/>
                </a:lnTo>
              </a:path>
            </a:pathLst>
          </a:custGeom>
          <a:noFill/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7E9EDF-3D6F-E1F9-0C9D-7F8C24742A2B}"/>
              </a:ext>
            </a:extLst>
          </p:cNvPr>
          <p:cNvSpPr/>
          <p:nvPr/>
        </p:nvSpPr>
        <p:spPr>
          <a:xfrm rot="2700000">
            <a:off x="559626" y="3282390"/>
            <a:ext cx="251640" cy="234048"/>
          </a:xfrm>
          <a:custGeom>
            <a:avLst/>
            <a:gdLst>
              <a:gd name="connsiteX0" fmla="*/ 0 w 69754"/>
              <a:gd name="connsiteY0" fmla="*/ 69755 h 69754"/>
              <a:gd name="connsiteX1" fmla="*/ 69755 w 69754"/>
              <a:gd name="connsiteY1" fmla="*/ 0 h 6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54" h="69754">
                <a:moveTo>
                  <a:pt x="0" y="69755"/>
                </a:moveTo>
                <a:lnTo>
                  <a:pt x="69755" y="0"/>
                </a:lnTo>
              </a:path>
            </a:pathLst>
          </a:custGeom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2972D-5B6F-6F79-66B6-3AEC59677B4C}"/>
              </a:ext>
            </a:extLst>
          </p:cNvPr>
          <p:cNvSpPr txBox="1"/>
          <p:nvPr/>
        </p:nvSpPr>
        <p:spPr>
          <a:xfrm>
            <a:off x="1491896" y="4442783"/>
            <a:ext cx="1651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Predictive </a:t>
            </a:r>
          </a:p>
          <a:p>
            <a:r>
              <a:rPr lang="en-ID" sz="1600" dirty="0">
                <a:latin typeface="+mj-lt"/>
              </a:rPr>
              <a:t>maintenance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A4C4-2995-6891-A165-6E66E54BD363}"/>
              </a:ext>
            </a:extLst>
          </p:cNvPr>
          <p:cNvSpPr txBox="1"/>
          <p:nvPr/>
        </p:nvSpPr>
        <p:spPr>
          <a:xfrm>
            <a:off x="1476943" y="5193854"/>
            <a:ext cx="2588830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elementum</a:t>
            </a:r>
            <a:r>
              <a:rPr lang="en-US" sz="1200" b="0" i="0" dirty="0"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Loream</a:t>
            </a:r>
            <a:r>
              <a:rPr lang="en-US" sz="1200" dirty="0"/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B35CC-63CD-9136-7430-742A7A9BBA0A}"/>
              </a:ext>
            </a:extLst>
          </p:cNvPr>
          <p:cNvSpPr txBox="1"/>
          <p:nvPr/>
        </p:nvSpPr>
        <p:spPr>
          <a:xfrm>
            <a:off x="4578717" y="4442783"/>
            <a:ext cx="1651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Developing vehicles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69FC0-AAC7-698D-1CB9-305E9CFEDE6A}"/>
              </a:ext>
            </a:extLst>
          </p:cNvPr>
          <p:cNvSpPr txBox="1"/>
          <p:nvPr/>
        </p:nvSpPr>
        <p:spPr>
          <a:xfrm>
            <a:off x="4563764" y="5193854"/>
            <a:ext cx="2588830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dict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C5F767-E33D-FB49-3266-FDAFFB5D4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95" y="4534223"/>
            <a:ext cx="267023" cy="26702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0C2F32A-072B-7EF9-C9C9-88388B6CC4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1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65C5A-0B9B-416B-6331-CD5F05A1BCE6}"/>
              </a:ext>
            </a:extLst>
          </p:cNvPr>
          <p:cNvSpPr txBox="1"/>
          <p:nvPr/>
        </p:nvSpPr>
        <p:spPr>
          <a:xfrm>
            <a:off x="420350" y="317504"/>
            <a:ext cx="6093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dirty="0">
                <a:solidFill>
                  <a:schemeClr val="bg2"/>
                </a:solidFill>
              </a:rPr>
              <a:t>AI in </a:t>
            </a:r>
          </a:p>
          <a:p>
            <a:r>
              <a:rPr lang="en-ID" sz="6000" dirty="0">
                <a:solidFill>
                  <a:schemeClr val="bg2"/>
                </a:solidFill>
              </a:rPr>
              <a:t>Education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12B0D7-2333-142E-2F64-9CE9E0DCD72E}"/>
              </a:ext>
            </a:extLst>
          </p:cNvPr>
          <p:cNvSpPr/>
          <p:nvPr/>
        </p:nvSpPr>
        <p:spPr>
          <a:xfrm>
            <a:off x="495300" y="3429000"/>
            <a:ext cx="1150054" cy="41972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B10DA9-E636-7372-A2E6-6CAE8A5501EC}"/>
              </a:ext>
            </a:extLst>
          </p:cNvPr>
          <p:cNvSpPr/>
          <p:nvPr/>
        </p:nvSpPr>
        <p:spPr>
          <a:xfrm>
            <a:off x="1296576" y="3496924"/>
            <a:ext cx="296477" cy="293803"/>
          </a:xfrm>
          <a:custGeom>
            <a:avLst/>
            <a:gdLst>
              <a:gd name="connsiteX0" fmla="*/ 281702 w 281701"/>
              <a:gd name="connsiteY0" fmla="*/ 140851 h 281701"/>
              <a:gd name="connsiteX1" fmla="*/ 140851 w 281701"/>
              <a:gd name="connsiteY1" fmla="*/ 281702 h 281701"/>
              <a:gd name="connsiteX2" fmla="*/ 0 w 281701"/>
              <a:gd name="connsiteY2" fmla="*/ 140851 h 281701"/>
              <a:gd name="connsiteX3" fmla="*/ 140851 w 281701"/>
              <a:gd name="connsiteY3" fmla="*/ 0 h 281701"/>
              <a:gd name="connsiteX4" fmla="*/ 281702 w 281701"/>
              <a:gd name="connsiteY4" fmla="*/ 140851 h 2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701" h="281701">
                <a:moveTo>
                  <a:pt x="281702" y="140851"/>
                </a:moveTo>
                <a:cubicBezTo>
                  <a:pt x="281702" y="218641"/>
                  <a:pt x="218641" y="281702"/>
                  <a:pt x="140851" y="281702"/>
                </a:cubicBezTo>
                <a:cubicBezTo>
                  <a:pt x="63061" y="281702"/>
                  <a:pt x="0" y="218641"/>
                  <a:pt x="0" y="140851"/>
                </a:cubicBezTo>
                <a:cubicBezTo>
                  <a:pt x="0" y="63061"/>
                  <a:pt x="63061" y="0"/>
                  <a:pt x="140851" y="0"/>
                </a:cubicBezTo>
                <a:cubicBezTo>
                  <a:pt x="218641" y="0"/>
                  <a:pt x="281702" y="63061"/>
                  <a:pt x="281702" y="140851"/>
                </a:cubicBezTo>
                <a:close/>
              </a:path>
            </a:pathLst>
          </a:custGeom>
          <a:solidFill>
            <a:schemeClr val="tx1"/>
          </a:solidFill>
          <a:ln w="133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0" name="Graphic 31">
            <a:extLst>
              <a:ext uri="{FF2B5EF4-FFF2-40B4-BE49-F238E27FC236}">
                <a16:creationId xmlns:a16="http://schemas.microsoft.com/office/drawing/2014/main" id="{503F92B7-870F-A570-1CA3-F1F946EE68FD}"/>
              </a:ext>
            </a:extLst>
          </p:cNvPr>
          <p:cNvGrpSpPr/>
          <p:nvPr/>
        </p:nvGrpSpPr>
        <p:grpSpPr>
          <a:xfrm>
            <a:off x="1412343" y="3607451"/>
            <a:ext cx="73413" cy="72751"/>
            <a:chOff x="1588571" y="6126607"/>
            <a:chExt cx="69754" cy="69754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D6F707-8329-D5F6-D5AF-FEC2B1303ECA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5061624-17EF-9F29-548A-5F4E3C06755F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CE42157-F1B7-AD59-1429-1EF429C4DD93}"/>
              </a:ext>
            </a:extLst>
          </p:cNvPr>
          <p:cNvSpPr txBox="1"/>
          <p:nvPr/>
        </p:nvSpPr>
        <p:spPr>
          <a:xfrm>
            <a:off x="506099" y="3498259"/>
            <a:ext cx="9197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Kumbh Sans Medium" pitchFamily="2" charset="0"/>
                <a:cs typeface="Kumbh Sans Medium" pitchFamily="2" charset="0"/>
              </a:rPr>
              <a:t>Company</a:t>
            </a:r>
            <a:endParaRPr lang="en-US" sz="1100" dirty="0">
              <a:latin typeface="Kumbh Sans Medium" pitchFamily="2" charset="0"/>
              <a:cs typeface="Kumbh Sans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5F3D2E-5972-93F7-46B3-DA4B509A525C}"/>
              </a:ext>
            </a:extLst>
          </p:cNvPr>
          <p:cNvSpPr txBox="1"/>
          <p:nvPr/>
        </p:nvSpPr>
        <p:spPr>
          <a:xfrm>
            <a:off x="8648700" y="1972770"/>
            <a:ext cx="1844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Khan Academy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B33D4-AB55-9426-959F-0B994E3233D4}"/>
              </a:ext>
            </a:extLst>
          </p:cNvPr>
          <p:cNvSpPr txBox="1"/>
          <p:nvPr/>
        </p:nvSpPr>
        <p:spPr>
          <a:xfrm>
            <a:off x="8648700" y="2311324"/>
            <a:ext cx="3048000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Duis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leo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ringilla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mauris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loream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ipsui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amet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nibhodales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sagittis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lorea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dollar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 magna.  Sed </a:t>
            </a: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3E996-3C7B-21A1-ADBC-2D1477EE3342}"/>
              </a:ext>
            </a:extLst>
          </p:cNvPr>
          <p:cNvSpPr txBox="1"/>
          <p:nvPr/>
        </p:nvSpPr>
        <p:spPr>
          <a:xfrm>
            <a:off x="8648700" y="4919084"/>
            <a:ext cx="1844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Coursera and Udacity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44C1D-7424-8AEA-F887-7D0EB38EDE94}"/>
              </a:ext>
            </a:extLst>
          </p:cNvPr>
          <p:cNvSpPr txBox="1"/>
          <p:nvPr/>
        </p:nvSpPr>
        <p:spPr>
          <a:xfrm>
            <a:off x="8648700" y="5503859"/>
            <a:ext cx="3921618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Vitaejust</a:t>
            </a:r>
            <a:endParaRPr lang="en-US" sz="1200" b="0" i="0" dirty="0">
              <a:solidFill>
                <a:schemeClr val="bg2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4D1581-EF68-C998-7DEF-ED1D4C82077C}"/>
              </a:ext>
            </a:extLst>
          </p:cNvPr>
          <p:cNvSpPr txBox="1"/>
          <p:nvPr/>
        </p:nvSpPr>
        <p:spPr>
          <a:xfrm>
            <a:off x="3917952" y="4028391"/>
            <a:ext cx="1164588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Duis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leo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.</a:t>
            </a: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EC0679-E49E-61D7-0FAA-4F4380EAB347}"/>
              </a:ext>
            </a:extLst>
          </p:cNvPr>
          <p:cNvSpPr txBox="1"/>
          <p:nvPr/>
        </p:nvSpPr>
        <p:spPr>
          <a:xfrm>
            <a:off x="3917952" y="6088282"/>
            <a:ext cx="1301748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</a:rPr>
              <a:t>L</a:t>
            </a:r>
            <a:r>
              <a:rPr lang="en-ID" sz="1200" dirty="0" err="1">
                <a:solidFill>
                  <a:schemeClr val="bg2"/>
                </a:solidFill>
              </a:rPr>
              <a:t>oream</a:t>
            </a:r>
            <a:r>
              <a:rPr lang="en-ID" sz="1200" dirty="0">
                <a:solidFill>
                  <a:schemeClr val="bg2"/>
                </a:solidFill>
              </a:rPr>
              <a:t> ipsum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17BD858-68EF-10D3-8F85-F223A53D7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3321" y="495300"/>
            <a:ext cx="373380" cy="3733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3C67B99-0205-A1E6-C107-CFF6EAB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1341" y="495300"/>
            <a:ext cx="373380" cy="3733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0E149C3-2B34-0DE7-0C0E-3CFC10E50301}"/>
              </a:ext>
            </a:extLst>
          </p:cNvPr>
          <p:cNvGrpSpPr/>
          <p:nvPr/>
        </p:nvGrpSpPr>
        <p:grpSpPr>
          <a:xfrm>
            <a:off x="2150608" y="512762"/>
            <a:ext cx="275546" cy="276999"/>
            <a:chOff x="3070392" y="-372249"/>
            <a:chExt cx="275546" cy="2769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9268CD4-8629-1B51-B100-7CB1CBFEBA02}"/>
                </a:ext>
              </a:extLst>
            </p:cNvPr>
            <p:cNvSpPr/>
            <p:nvPr/>
          </p:nvSpPr>
          <p:spPr>
            <a:xfrm>
              <a:off x="3099111" y="-365106"/>
              <a:ext cx="246827" cy="246827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13B83A-6936-E088-B0A0-A62A8C5FB3BA}"/>
                </a:ext>
              </a:extLst>
            </p:cNvPr>
            <p:cNvSpPr txBox="1"/>
            <p:nvPr/>
          </p:nvSpPr>
          <p:spPr>
            <a:xfrm>
              <a:off x="3070392" y="-372249"/>
              <a:ext cx="246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2"/>
                  </a:solidFill>
                  <a:latin typeface="+mj-lt"/>
                </a:rPr>
                <a:t>C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B8C81-CB0A-B9F1-4A29-0CE1A4D17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A8EB01-B18C-812D-8759-2A98EBF46E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43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37BA5-10FE-6F3D-5566-5EB344D177AC}"/>
              </a:ext>
            </a:extLst>
          </p:cNvPr>
          <p:cNvSpPr txBox="1"/>
          <p:nvPr/>
        </p:nvSpPr>
        <p:spPr>
          <a:xfrm>
            <a:off x="419100" y="31063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AI in </a:t>
            </a:r>
          </a:p>
          <a:p>
            <a:r>
              <a:rPr lang="en-ID" sz="5400" dirty="0"/>
              <a:t>Agriculture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5AF873-9CC3-8703-E498-6A0D58894FF0}"/>
              </a:ext>
            </a:extLst>
          </p:cNvPr>
          <p:cNvCxnSpPr>
            <a:cxnSpLocks/>
          </p:cNvCxnSpPr>
          <p:nvPr/>
        </p:nvCxnSpPr>
        <p:spPr>
          <a:xfrm>
            <a:off x="457200" y="2828388"/>
            <a:ext cx="11239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C955F-F601-91A0-199E-A2528017AC3A}"/>
              </a:ext>
            </a:extLst>
          </p:cNvPr>
          <p:cNvGrpSpPr/>
          <p:nvPr/>
        </p:nvGrpSpPr>
        <p:grpSpPr>
          <a:xfrm>
            <a:off x="10250696" y="1951374"/>
            <a:ext cx="1446004" cy="495300"/>
            <a:chOff x="539432" y="5960269"/>
            <a:chExt cx="1092738" cy="40243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E368EEB-DFD8-FAE7-227A-5EDE29C106EF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CB50A3-E02F-6F8C-2BA2-623156BB719F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31">
              <a:extLst>
                <a:ext uri="{FF2B5EF4-FFF2-40B4-BE49-F238E27FC236}">
                  <a16:creationId xmlns:a16="http://schemas.microsoft.com/office/drawing/2014/main" id="{979CB46C-8BA5-C89A-A38A-588AE2D49A75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1FE8709-7743-10FB-B6A5-CA918E0D4351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1D48D0-ED31-10ED-0FE7-E80750A5B7A6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2947A6-95B3-A912-A0D6-AC9D762102F2}"/>
                </a:ext>
              </a:extLst>
            </p:cNvPr>
            <p:cNvSpPr txBox="1"/>
            <p:nvPr/>
          </p:nvSpPr>
          <p:spPr>
            <a:xfrm>
              <a:off x="564087" y="6026675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5D80AD-FBC6-1950-1492-21BA8AAAD4C4}"/>
              </a:ext>
            </a:extLst>
          </p:cNvPr>
          <p:cNvGrpSpPr/>
          <p:nvPr/>
        </p:nvGrpSpPr>
        <p:grpSpPr>
          <a:xfrm>
            <a:off x="1971987" y="495300"/>
            <a:ext cx="275546" cy="276999"/>
            <a:chOff x="3099918" y="556063"/>
            <a:chExt cx="238633" cy="23989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201ACA-9955-987B-8029-F743BD25C863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13901-7CF1-78B6-1A32-60296BB10891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F3FA77-A336-03C6-6291-4621ED7969FD}"/>
              </a:ext>
            </a:extLst>
          </p:cNvPr>
          <p:cNvSpPr txBox="1"/>
          <p:nvPr/>
        </p:nvSpPr>
        <p:spPr>
          <a:xfrm>
            <a:off x="2784619" y="3025437"/>
            <a:ext cx="1867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Blue River </a:t>
            </a:r>
          </a:p>
          <a:p>
            <a:r>
              <a:rPr lang="en-ID" dirty="0"/>
              <a:t>Technology</a:t>
            </a:r>
          </a:p>
        </p:txBody>
      </p:sp>
      <p:grpSp>
        <p:nvGrpSpPr>
          <p:cNvPr id="20" name="Graphic 31">
            <a:extLst>
              <a:ext uri="{FF2B5EF4-FFF2-40B4-BE49-F238E27FC236}">
                <a16:creationId xmlns:a16="http://schemas.microsoft.com/office/drawing/2014/main" id="{9ED13BA2-3B4B-5EF8-EB6A-9BCBD1731A5B}"/>
              </a:ext>
            </a:extLst>
          </p:cNvPr>
          <p:cNvGrpSpPr/>
          <p:nvPr/>
        </p:nvGrpSpPr>
        <p:grpSpPr>
          <a:xfrm>
            <a:off x="11568135" y="3210102"/>
            <a:ext cx="119039" cy="110717"/>
            <a:chOff x="1588571" y="6126607"/>
            <a:chExt cx="69754" cy="69754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7A4E12-F2EB-9C9E-1278-AB2A40B9B130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B7DCDB-DF1B-6E12-C88E-5B46AE542057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02521B2-AFEB-C2AE-9DB8-7B8B3DE2C873}"/>
              </a:ext>
            </a:extLst>
          </p:cNvPr>
          <p:cNvSpPr txBox="1"/>
          <p:nvPr/>
        </p:nvSpPr>
        <p:spPr>
          <a:xfrm>
            <a:off x="5837421" y="3074117"/>
            <a:ext cx="4832204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Cras </a:t>
            </a: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mi </a:t>
            </a:r>
            <a:r>
              <a:rPr lang="en-ID" sz="1200" b="0" i="0" dirty="0" err="1">
                <a:effectLst/>
              </a:rPr>
              <a:t>eu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turpis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hendrerit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fringilla</a:t>
            </a:r>
            <a:r>
              <a:rPr lang="en-ID" sz="1200" b="0" i="0" dirty="0">
                <a:effectLst/>
              </a:rPr>
              <a:t>. Vestibulum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ante ipsum </a:t>
            </a:r>
            <a:r>
              <a:rPr lang="en-ID" sz="1200" b="0" i="0" dirty="0" err="1">
                <a:effectLst/>
              </a:rPr>
              <a:t>primis</a:t>
            </a:r>
            <a:r>
              <a:rPr lang="en-ID" sz="1200" b="0" i="0" dirty="0">
                <a:effectLst/>
              </a:rPr>
              <a:t> in </a:t>
            </a:r>
            <a:r>
              <a:rPr lang="en-ID" sz="1200" b="0" i="0" dirty="0" err="1">
                <a:effectLst/>
              </a:rPr>
              <a:t>faucibus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orci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luctus</a:t>
            </a:r>
            <a:r>
              <a:rPr lang="en-ID" sz="1200" b="0" i="0" dirty="0">
                <a:effectLst/>
              </a:rPr>
              <a:t> et </a:t>
            </a:r>
            <a:r>
              <a:rPr lang="en-ID" sz="1200" b="0" i="0" dirty="0" err="1">
                <a:effectLst/>
              </a:rPr>
              <a:t>ultrices</a:t>
            </a:r>
            <a:endParaRPr lang="en-ID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5D8B6DE-5698-0BA3-82F9-C93A1C876EC0}"/>
              </a:ext>
            </a:extLst>
          </p:cNvPr>
          <p:cNvSpPr/>
          <p:nvPr/>
        </p:nvSpPr>
        <p:spPr>
          <a:xfrm>
            <a:off x="495300" y="3074117"/>
            <a:ext cx="531019" cy="3143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130A81-D6EE-049A-6F98-3A5BBEC94D04}"/>
              </a:ext>
            </a:extLst>
          </p:cNvPr>
          <p:cNvSpPr txBox="1"/>
          <p:nvPr/>
        </p:nvSpPr>
        <p:spPr>
          <a:xfrm>
            <a:off x="580936" y="3079608"/>
            <a:ext cx="473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</a:t>
            </a:r>
            <a:r>
              <a:rPr lang="en-ID" sz="1400" dirty="0"/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FABC31-995E-E883-1F56-E55D47D09310}"/>
              </a:ext>
            </a:extLst>
          </p:cNvPr>
          <p:cNvCxnSpPr>
            <a:cxnSpLocks/>
          </p:cNvCxnSpPr>
          <p:nvPr/>
        </p:nvCxnSpPr>
        <p:spPr>
          <a:xfrm>
            <a:off x="457200" y="4139214"/>
            <a:ext cx="11239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F65E7B-B147-F5AA-7588-F453A71BBC57}"/>
              </a:ext>
            </a:extLst>
          </p:cNvPr>
          <p:cNvSpPr txBox="1"/>
          <p:nvPr/>
        </p:nvSpPr>
        <p:spPr>
          <a:xfrm>
            <a:off x="2784619" y="4336263"/>
            <a:ext cx="1867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Soil analysis </a:t>
            </a:r>
          </a:p>
          <a:p>
            <a:r>
              <a:rPr lang="en-ID" dirty="0"/>
              <a:t>AI</a:t>
            </a:r>
          </a:p>
          <a:p>
            <a:endParaRPr lang="en-ID" dirty="0"/>
          </a:p>
        </p:txBody>
      </p:sp>
      <p:grpSp>
        <p:nvGrpSpPr>
          <p:cNvPr id="29" name="Graphic 31">
            <a:extLst>
              <a:ext uri="{FF2B5EF4-FFF2-40B4-BE49-F238E27FC236}">
                <a16:creationId xmlns:a16="http://schemas.microsoft.com/office/drawing/2014/main" id="{DDBE77BF-16CF-8476-3952-EAA10D740B31}"/>
              </a:ext>
            </a:extLst>
          </p:cNvPr>
          <p:cNvGrpSpPr/>
          <p:nvPr/>
        </p:nvGrpSpPr>
        <p:grpSpPr>
          <a:xfrm>
            <a:off x="11568135" y="4520928"/>
            <a:ext cx="119039" cy="110717"/>
            <a:chOff x="1588571" y="6126607"/>
            <a:chExt cx="69754" cy="69754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5E304D-0D06-9A54-174B-DCFFF0ECD46B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200165-B7ED-4080-348E-1D175835CCD2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A36C380-CDEC-FB5C-2D82-0DEFD57341F9}"/>
              </a:ext>
            </a:extLst>
          </p:cNvPr>
          <p:cNvSpPr txBox="1"/>
          <p:nvPr/>
        </p:nvSpPr>
        <p:spPr>
          <a:xfrm>
            <a:off x="5837421" y="4384943"/>
            <a:ext cx="4832204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Cras </a:t>
            </a: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mi </a:t>
            </a:r>
            <a:r>
              <a:rPr lang="en-ID" sz="1200" b="0" i="0" dirty="0" err="1">
                <a:effectLst/>
              </a:rPr>
              <a:t>eu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turpis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hendrerit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fringilla</a:t>
            </a:r>
            <a:r>
              <a:rPr lang="en-ID" sz="1200" b="0" i="0" dirty="0">
                <a:effectLst/>
              </a:rPr>
              <a:t>. Vestibulum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ante ipsum </a:t>
            </a:r>
            <a:r>
              <a:rPr lang="en-ID" sz="1200" b="0" i="0" dirty="0" err="1">
                <a:effectLst/>
              </a:rPr>
              <a:t>primis</a:t>
            </a:r>
            <a:r>
              <a:rPr lang="en-ID" sz="1200" b="0" i="0" dirty="0">
                <a:effectLst/>
              </a:rPr>
              <a:t> in </a:t>
            </a:r>
            <a:r>
              <a:rPr lang="en-ID" sz="1200" b="0" i="0" dirty="0" err="1">
                <a:effectLst/>
              </a:rPr>
              <a:t>faucibus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orci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luctus</a:t>
            </a:r>
            <a:r>
              <a:rPr lang="en-ID" sz="1200" b="0" i="0" dirty="0">
                <a:effectLst/>
              </a:rPr>
              <a:t> et </a:t>
            </a:r>
            <a:r>
              <a:rPr lang="en-ID" sz="1200" b="0" i="0" dirty="0" err="1">
                <a:effectLst/>
              </a:rPr>
              <a:t>ultrices</a:t>
            </a:r>
            <a:endParaRPr lang="en-ID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DAA499-4CF4-B3AF-56B5-DC0A10E50118}"/>
              </a:ext>
            </a:extLst>
          </p:cNvPr>
          <p:cNvSpPr/>
          <p:nvPr/>
        </p:nvSpPr>
        <p:spPr>
          <a:xfrm>
            <a:off x="495300" y="4384943"/>
            <a:ext cx="531019" cy="3143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90C37-F577-2C26-22E8-152A1F26F66F}"/>
              </a:ext>
            </a:extLst>
          </p:cNvPr>
          <p:cNvSpPr txBox="1"/>
          <p:nvPr/>
        </p:nvSpPr>
        <p:spPr>
          <a:xfrm>
            <a:off x="580936" y="4390434"/>
            <a:ext cx="473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</a:t>
            </a:r>
            <a:r>
              <a:rPr lang="en-ID" sz="1400" dirty="0"/>
              <a:t>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ADCBB7-B8F6-9FAA-DF88-EF3BD9EBB1A4}"/>
              </a:ext>
            </a:extLst>
          </p:cNvPr>
          <p:cNvCxnSpPr>
            <a:cxnSpLocks/>
          </p:cNvCxnSpPr>
          <p:nvPr/>
        </p:nvCxnSpPr>
        <p:spPr>
          <a:xfrm>
            <a:off x="457200" y="5421244"/>
            <a:ext cx="11239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91FDCB0-D26C-B4B3-BB8B-7FE828DC14E7}"/>
              </a:ext>
            </a:extLst>
          </p:cNvPr>
          <p:cNvSpPr txBox="1"/>
          <p:nvPr/>
        </p:nvSpPr>
        <p:spPr>
          <a:xfrm>
            <a:off x="2784619" y="5618293"/>
            <a:ext cx="1867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Autonomous tractors</a:t>
            </a:r>
          </a:p>
        </p:txBody>
      </p:sp>
      <p:grpSp>
        <p:nvGrpSpPr>
          <p:cNvPr id="37" name="Graphic 31">
            <a:extLst>
              <a:ext uri="{FF2B5EF4-FFF2-40B4-BE49-F238E27FC236}">
                <a16:creationId xmlns:a16="http://schemas.microsoft.com/office/drawing/2014/main" id="{1ADDA1EF-C6CE-26BB-BBE9-622BB8C780E3}"/>
              </a:ext>
            </a:extLst>
          </p:cNvPr>
          <p:cNvGrpSpPr/>
          <p:nvPr/>
        </p:nvGrpSpPr>
        <p:grpSpPr>
          <a:xfrm>
            <a:off x="11568135" y="5802958"/>
            <a:ext cx="119039" cy="110717"/>
            <a:chOff x="1588571" y="6126607"/>
            <a:chExt cx="69754" cy="69754"/>
          </a:xfrm>
          <a:noFill/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DAA2C8-FA3B-0189-BFD7-4375008C1DC0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614B7E-9AC4-48A9-95DB-496A892F132A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E01A03-5AA5-BD10-E31A-9761E169466E}"/>
              </a:ext>
            </a:extLst>
          </p:cNvPr>
          <p:cNvSpPr txBox="1"/>
          <p:nvPr/>
        </p:nvSpPr>
        <p:spPr>
          <a:xfrm>
            <a:off x="5837421" y="5666973"/>
            <a:ext cx="5182670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Cras </a:t>
            </a: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mi </a:t>
            </a:r>
            <a:r>
              <a:rPr lang="en-ID" sz="1200" b="0" i="0" dirty="0" err="1">
                <a:effectLst/>
              </a:rPr>
              <a:t>eu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turpis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hendrerit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fringilla</a:t>
            </a:r>
            <a:r>
              <a:rPr lang="en-ID" sz="1200" b="0" i="0" dirty="0">
                <a:effectLst/>
              </a:rPr>
              <a:t>. Vestibulum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ante ipsum </a:t>
            </a:r>
            <a:r>
              <a:rPr lang="en-ID" sz="1200" b="0" i="0" dirty="0" err="1">
                <a:effectLst/>
              </a:rPr>
              <a:t>primis</a:t>
            </a:r>
            <a:r>
              <a:rPr lang="en-ID" sz="1200" b="0" i="0" dirty="0">
                <a:effectLst/>
              </a:rPr>
              <a:t> in </a:t>
            </a:r>
            <a:r>
              <a:rPr lang="en-ID" sz="1200" b="0" i="0" dirty="0" err="1">
                <a:effectLst/>
              </a:rPr>
              <a:t>faucibus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orci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luctus</a:t>
            </a:r>
            <a:r>
              <a:rPr lang="en-ID" sz="1200" b="0" i="0" dirty="0">
                <a:effectLst/>
              </a:rPr>
              <a:t> et </a:t>
            </a:r>
            <a:r>
              <a:rPr lang="en-ID" sz="1200" b="0" i="0" dirty="0" err="1">
                <a:effectLst/>
              </a:rPr>
              <a:t>ultrices</a:t>
            </a:r>
            <a:endParaRPr lang="en-ID" sz="12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4BCAAFD-5AAB-035C-8FBF-0FCA0F599662}"/>
              </a:ext>
            </a:extLst>
          </p:cNvPr>
          <p:cNvSpPr/>
          <p:nvPr/>
        </p:nvSpPr>
        <p:spPr>
          <a:xfrm>
            <a:off x="495300" y="5666973"/>
            <a:ext cx="531019" cy="31439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F01C94-3995-8FB5-582C-C4BD97D1307D}"/>
              </a:ext>
            </a:extLst>
          </p:cNvPr>
          <p:cNvSpPr txBox="1"/>
          <p:nvPr/>
        </p:nvSpPr>
        <p:spPr>
          <a:xfrm>
            <a:off x="580936" y="5672464"/>
            <a:ext cx="473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</a:t>
            </a:r>
            <a:r>
              <a:rPr lang="en-ID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9169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2E2F47-1081-C00C-BF13-D37CC070DD8F}"/>
              </a:ext>
            </a:extLst>
          </p:cNvPr>
          <p:cNvSpPr txBox="1"/>
          <p:nvPr/>
        </p:nvSpPr>
        <p:spPr>
          <a:xfrm>
            <a:off x="400050" y="31063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dirty="0">
                <a:solidFill>
                  <a:schemeClr val="bg2"/>
                </a:solidFill>
              </a:rPr>
              <a:t>Digital security with AI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E3E7CA-F2C6-BACE-4E8F-24CDD97F681C}"/>
              </a:ext>
            </a:extLst>
          </p:cNvPr>
          <p:cNvCxnSpPr>
            <a:cxnSpLocks/>
          </p:cNvCxnSpPr>
          <p:nvPr/>
        </p:nvCxnSpPr>
        <p:spPr>
          <a:xfrm flipH="1" flipV="1">
            <a:off x="6887936" y="3124200"/>
            <a:ext cx="19050" cy="322103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9A01E7-B896-FFDD-019C-EF463E423501}"/>
              </a:ext>
            </a:extLst>
          </p:cNvPr>
          <p:cNvCxnSpPr>
            <a:cxnSpLocks/>
          </p:cNvCxnSpPr>
          <p:nvPr/>
        </p:nvCxnSpPr>
        <p:spPr>
          <a:xfrm flipH="1" flipV="1">
            <a:off x="10040255" y="3124200"/>
            <a:ext cx="19050" cy="322103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C421C-E407-0F59-542F-3224F1B5ACB8}"/>
              </a:ext>
            </a:extLst>
          </p:cNvPr>
          <p:cNvGrpSpPr/>
          <p:nvPr/>
        </p:nvGrpSpPr>
        <p:grpSpPr>
          <a:xfrm>
            <a:off x="3007858" y="1391850"/>
            <a:ext cx="275546" cy="276999"/>
            <a:chOff x="3070392" y="-372249"/>
            <a:chExt cx="275546" cy="2769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AB2D98-8E68-3ACB-1DAD-ECF6C9CEBB23}"/>
                </a:ext>
              </a:extLst>
            </p:cNvPr>
            <p:cNvSpPr/>
            <p:nvPr/>
          </p:nvSpPr>
          <p:spPr>
            <a:xfrm>
              <a:off x="3099111" y="-365106"/>
              <a:ext cx="246827" cy="246827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9D7300-16AF-ADA0-6EF5-19528D4D0B59}"/>
                </a:ext>
              </a:extLst>
            </p:cNvPr>
            <p:cNvSpPr txBox="1"/>
            <p:nvPr/>
          </p:nvSpPr>
          <p:spPr>
            <a:xfrm>
              <a:off x="3070392" y="-372249"/>
              <a:ext cx="246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bg2"/>
                  </a:solidFill>
                  <a:latin typeface="+mj-lt"/>
                </a:rPr>
                <a:t>C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5612F7-F9BE-A281-FDCB-B09AF5A80F93}"/>
              </a:ext>
            </a:extLst>
          </p:cNvPr>
          <p:cNvSpPr txBox="1"/>
          <p:nvPr/>
        </p:nvSpPr>
        <p:spPr>
          <a:xfrm>
            <a:off x="4169682" y="4608375"/>
            <a:ext cx="1752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AI in data</a:t>
            </a:r>
          </a:p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encryption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2C36D-082F-B137-EFDB-9BF304560779}"/>
              </a:ext>
            </a:extLst>
          </p:cNvPr>
          <p:cNvSpPr txBox="1"/>
          <p:nvPr/>
        </p:nvSpPr>
        <p:spPr>
          <a:xfrm>
            <a:off x="4169682" y="5193854"/>
            <a:ext cx="2588830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elementum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4A28E-629A-01F8-7F48-7C4AD8F44547}"/>
              </a:ext>
            </a:extLst>
          </p:cNvPr>
          <p:cNvSpPr txBox="1"/>
          <p:nvPr/>
        </p:nvSpPr>
        <p:spPr>
          <a:xfrm>
            <a:off x="7263115" y="4608375"/>
            <a:ext cx="1752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AI detects cyber threats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02317-6627-D0D5-AA60-84C5FBF66BAD}"/>
              </a:ext>
            </a:extLst>
          </p:cNvPr>
          <p:cNvSpPr txBox="1"/>
          <p:nvPr/>
        </p:nvSpPr>
        <p:spPr>
          <a:xfrm>
            <a:off x="7263115" y="5193854"/>
            <a:ext cx="2588830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elementum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9A4E2-B333-58D7-E504-E2CDD1F23D85}"/>
              </a:ext>
            </a:extLst>
          </p:cNvPr>
          <p:cNvGrpSpPr/>
          <p:nvPr/>
        </p:nvGrpSpPr>
        <p:grpSpPr>
          <a:xfrm>
            <a:off x="11386296" y="3366248"/>
            <a:ext cx="310404" cy="310404"/>
            <a:chOff x="12192000" y="3656427"/>
            <a:chExt cx="419720" cy="41972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1AA4B1-9922-3243-017F-8911BF65BD12}"/>
                </a:ext>
              </a:extLst>
            </p:cNvPr>
            <p:cNvSpPr/>
            <p:nvPr/>
          </p:nvSpPr>
          <p:spPr>
            <a:xfrm>
              <a:off x="12192000" y="3656427"/>
              <a:ext cx="419720" cy="419720"/>
            </a:xfrm>
            <a:custGeom>
              <a:avLst/>
              <a:gdLst>
                <a:gd name="connsiteX0" fmla="*/ 264737 w 264736"/>
                <a:gd name="connsiteY0" fmla="*/ 132368 h 264736"/>
                <a:gd name="connsiteX1" fmla="*/ 132369 w 264736"/>
                <a:gd name="connsiteY1" fmla="*/ 264737 h 264736"/>
                <a:gd name="connsiteX2" fmla="*/ 0 w 264736"/>
                <a:gd name="connsiteY2" fmla="*/ 132368 h 264736"/>
                <a:gd name="connsiteX3" fmla="*/ 132369 w 264736"/>
                <a:gd name="connsiteY3" fmla="*/ 0 h 264736"/>
                <a:gd name="connsiteX4" fmla="*/ 264737 w 264736"/>
                <a:gd name="connsiteY4" fmla="*/ 132368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36" h="264736">
                  <a:moveTo>
                    <a:pt x="264737" y="132368"/>
                  </a:moveTo>
                  <a:cubicBezTo>
                    <a:pt x="264737" y="205473"/>
                    <a:pt x="205473" y="264737"/>
                    <a:pt x="132369" y="264737"/>
                  </a:cubicBezTo>
                  <a:cubicBezTo>
                    <a:pt x="59263" y="264737"/>
                    <a:pt x="0" y="205473"/>
                    <a:pt x="0" y="132368"/>
                  </a:cubicBezTo>
                  <a:cubicBezTo>
                    <a:pt x="0" y="59263"/>
                    <a:pt x="59264" y="0"/>
                    <a:pt x="132369" y="0"/>
                  </a:cubicBezTo>
                  <a:cubicBezTo>
                    <a:pt x="205474" y="0"/>
                    <a:pt x="264737" y="59263"/>
                    <a:pt x="264737" y="132368"/>
                  </a:cubicBezTo>
                  <a:close/>
                </a:path>
              </a:pathLst>
            </a:custGeom>
            <a:noFill/>
            <a:ln w="5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EF2A65-CD16-3DC5-64B5-1603A33FC362}"/>
                </a:ext>
              </a:extLst>
            </p:cNvPr>
            <p:cNvSpPr/>
            <p:nvPr/>
          </p:nvSpPr>
          <p:spPr>
            <a:xfrm>
              <a:off x="12363830" y="3788351"/>
              <a:ext cx="144337" cy="167128"/>
            </a:xfrm>
            <a:custGeom>
              <a:avLst/>
              <a:gdLst>
                <a:gd name="connsiteX0" fmla="*/ 0 w 91040"/>
                <a:gd name="connsiteY0" fmla="*/ 52708 h 105415"/>
                <a:gd name="connsiteX1" fmla="*/ 0 w 91040"/>
                <a:gd name="connsiteY1" fmla="*/ 0 h 105415"/>
                <a:gd name="connsiteX2" fmla="*/ 45521 w 91040"/>
                <a:gd name="connsiteY2" fmla="*/ 26354 h 105415"/>
                <a:gd name="connsiteX3" fmla="*/ 91041 w 91040"/>
                <a:gd name="connsiteY3" fmla="*/ 52708 h 105415"/>
                <a:gd name="connsiteX4" fmla="*/ 45521 w 91040"/>
                <a:gd name="connsiteY4" fmla="*/ 79062 h 105415"/>
                <a:gd name="connsiteX5" fmla="*/ 0 w 91040"/>
                <a:gd name="connsiteY5" fmla="*/ 105416 h 1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40" h="105415">
                  <a:moveTo>
                    <a:pt x="0" y="52708"/>
                  </a:moveTo>
                  <a:lnTo>
                    <a:pt x="0" y="0"/>
                  </a:lnTo>
                  <a:lnTo>
                    <a:pt x="45521" y="26354"/>
                  </a:lnTo>
                  <a:lnTo>
                    <a:pt x="91041" y="52708"/>
                  </a:lnTo>
                  <a:lnTo>
                    <a:pt x="45521" y="79062"/>
                  </a:lnTo>
                  <a:lnTo>
                    <a:pt x="0" y="105416"/>
                  </a:lnTo>
                  <a:close/>
                </a:path>
              </a:pathLst>
            </a:custGeom>
            <a:solidFill>
              <a:schemeClr val="bg2"/>
            </a:solidFill>
            <a:ln w="5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3532341-482B-D97D-4034-6F43F75C2EDC}"/>
              </a:ext>
            </a:extLst>
          </p:cNvPr>
          <p:cNvSpPr txBox="1"/>
          <p:nvPr/>
        </p:nvSpPr>
        <p:spPr>
          <a:xfrm>
            <a:off x="10186382" y="3290617"/>
            <a:ext cx="1116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chemeClr val="bg2"/>
                </a:solidFill>
                <a:effectLst/>
              </a:rPr>
              <a:t>posuere cubil </a:t>
            </a:r>
          </a:p>
          <a:p>
            <a:r>
              <a:rPr lang="it-IT" sz="1200" b="0" i="0" dirty="0">
                <a:solidFill>
                  <a:schemeClr val="bg2"/>
                </a:solidFill>
                <a:effectLst/>
              </a:rPr>
              <a:t>CuraeIn ac</a:t>
            </a: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1130B-9768-4BCA-8D58-80665F481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F70EFF-2F86-EC06-B9BB-589781A112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88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8B9B4B7-E949-899A-7A31-3B6C379E05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2" b="3009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C3BA6-3571-4244-6E1F-B727EC716F2E}"/>
              </a:ext>
            </a:extLst>
          </p:cNvPr>
          <p:cNvSpPr txBox="1"/>
          <p:nvPr/>
        </p:nvSpPr>
        <p:spPr>
          <a:xfrm>
            <a:off x="400050" y="4560233"/>
            <a:ext cx="73723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Embrace Break </a:t>
            </a:r>
          </a:p>
          <a:p>
            <a:r>
              <a:rPr lang="en-US" sz="6000" dirty="0"/>
              <a:t>to Enhance Focus</a:t>
            </a:r>
            <a:endParaRPr lang="en-ID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30670-D3FA-012B-37F1-620CA5AC313A}"/>
              </a:ext>
            </a:extLst>
          </p:cNvPr>
          <p:cNvSpPr txBox="1"/>
          <p:nvPr/>
        </p:nvSpPr>
        <p:spPr>
          <a:xfrm>
            <a:off x="6452460" y="1637900"/>
            <a:ext cx="4891713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sed</a:t>
            </a:r>
            <a:r>
              <a:rPr lang="en-ID" sz="1200" b="0" i="0" dirty="0">
                <a:effectLst/>
              </a:rPr>
              <a:t> ipsum. Nam </a:t>
            </a:r>
            <a:r>
              <a:rPr lang="en-ID" sz="1200" b="0" i="0" dirty="0" err="1">
                <a:effectLst/>
              </a:rPr>
              <a:t>quam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nunc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blandit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vel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luctus</a:t>
            </a:r>
            <a:r>
              <a:rPr lang="en-ID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pulvinarMaecenas</a:t>
            </a:r>
            <a:r>
              <a:rPr lang="en-ID" sz="1200" b="0" i="0" dirty="0">
                <a:effectLst/>
              </a:rPr>
              <a:t> nec </a:t>
            </a:r>
            <a:r>
              <a:rPr lang="en-ID" sz="1200" b="0" i="0" dirty="0" err="1">
                <a:effectLst/>
              </a:rPr>
              <a:t>odio</a:t>
            </a:r>
            <a:r>
              <a:rPr lang="en-ID" sz="1200" b="0" i="0" dirty="0">
                <a:effectLst/>
              </a:rPr>
              <a:t> et ante </a:t>
            </a:r>
            <a:r>
              <a:rPr lang="en-ID" sz="1200" b="0" i="0" dirty="0" err="1">
                <a:effectLst/>
              </a:rPr>
              <a:t>tincidunt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te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pus. Donec vitae </a:t>
            </a:r>
            <a:r>
              <a:rPr lang="en-ID" sz="1200" b="0" i="0" dirty="0" err="1">
                <a:effectLst/>
              </a:rPr>
              <a:t>faucibus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Nullam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quis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antiam</a:t>
            </a:r>
            <a:endParaRPr lang="en-ID" sz="1200" b="0" i="0" dirty="0">
              <a:effectLst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6F2D7F-F5F5-AA97-E7A5-583EE2620D1E}"/>
              </a:ext>
            </a:extLst>
          </p:cNvPr>
          <p:cNvGrpSpPr/>
          <p:nvPr/>
        </p:nvGrpSpPr>
        <p:grpSpPr>
          <a:xfrm>
            <a:off x="6481035" y="2878558"/>
            <a:ext cx="1150054" cy="419720"/>
            <a:chOff x="539432" y="5960269"/>
            <a:chExt cx="1092738" cy="40243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42F8FD0-ABB3-1A20-A157-1C59E49DD540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65DF70C-7155-113B-62B8-6AA8851DCD54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31">
              <a:extLst>
                <a:ext uri="{FF2B5EF4-FFF2-40B4-BE49-F238E27FC236}">
                  <a16:creationId xmlns:a16="http://schemas.microsoft.com/office/drawing/2014/main" id="{8C0A311F-A366-ADF6-53B9-C59A8B1B4713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AF34C69-22ED-0870-AE94-777164795F33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EABE784-A5D2-66B9-3DEE-84972431D2E9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F6179D-D0FF-CD0D-727F-E4EE2329E73D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DE5820-9092-2413-026E-47B39E4EAC5B}"/>
              </a:ext>
            </a:extLst>
          </p:cNvPr>
          <p:cNvSpPr txBox="1"/>
          <p:nvPr/>
        </p:nvSpPr>
        <p:spPr>
          <a:xfrm>
            <a:off x="400051" y="347757"/>
            <a:ext cx="1022350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I</a:t>
            </a:r>
            <a:r>
              <a:rPr lang="en-ID" sz="1200" dirty="0" err="1"/>
              <a:t>nnovation</a:t>
            </a:r>
            <a:endParaRPr lang="en-ID" sz="1200" b="0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53A0A-E3FE-4CA9-AE6E-403C9FC1519F}"/>
              </a:ext>
            </a:extLst>
          </p:cNvPr>
          <p:cNvSpPr txBox="1"/>
          <p:nvPr/>
        </p:nvSpPr>
        <p:spPr>
          <a:xfrm>
            <a:off x="2715097" y="347757"/>
            <a:ext cx="4114254" cy="61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consequat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leo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bibendum</a:t>
            </a:r>
            <a:r>
              <a:rPr lang="en-ID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cursus </a:t>
            </a:r>
            <a:r>
              <a:rPr lang="en-ID" sz="1200" b="0" i="0" dirty="0" err="1">
                <a:effectLst/>
              </a:rPr>
              <a:t>nunc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quis</a:t>
            </a:r>
            <a:r>
              <a:rPr lang="en-ID" sz="1200" b="0" i="0" dirty="0">
                <a:effectLst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6CCD1-C0C9-E37F-F0E1-9DCECD19241B}"/>
              </a:ext>
            </a:extLst>
          </p:cNvPr>
          <p:cNvSpPr txBox="1"/>
          <p:nvPr/>
        </p:nvSpPr>
        <p:spPr>
          <a:xfrm>
            <a:off x="10721339" y="428759"/>
            <a:ext cx="1070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b="0" i="0" dirty="0">
                <a:effectLst/>
                <a:latin typeface="Verdana" panose="020B0604030504040204" pitchFamily="34" charset="0"/>
              </a:rPr>
              <a:t>Vestibulum</a:t>
            </a:r>
            <a:endParaRPr lang="en-ID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1F5B88-56B8-561E-AA56-DBE30CE5022C}"/>
              </a:ext>
            </a:extLst>
          </p:cNvPr>
          <p:cNvGrpSpPr/>
          <p:nvPr/>
        </p:nvGrpSpPr>
        <p:grpSpPr>
          <a:xfrm>
            <a:off x="5958227" y="4698732"/>
            <a:ext cx="275546" cy="276999"/>
            <a:chOff x="3099918" y="556063"/>
            <a:chExt cx="238633" cy="23989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9F7E14-34D1-300C-8897-3A81CDC00B4E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D8808A-DB9E-622C-3482-AA7D3EFC2F4D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5573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2373BD-AE15-23F5-054D-EF91CE6A09F5}"/>
              </a:ext>
            </a:extLst>
          </p:cNvPr>
          <p:cNvSpPr/>
          <p:nvPr/>
        </p:nvSpPr>
        <p:spPr>
          <a:xfrm>
            <a:off x="6212114" y="495300"/>
            <a:ext cx="5484586" cy="5813425"/>
          </a:xfrm>
          <a:prstGeom prst="roundRect">
            <a:avLst>
              <a:gd name="adj" fmla="val 5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40C14-DE9A-1A4C-25EF-D6CA97D18BF7}"/>
              </a:ext>
            </a:extLst>
          </p:cNvPr>
          <p:cNvSpPr txBox="1"/>
          <p:nvPr/>
        </p:nvSpPr>
        <p:spPr>
          <a:xfrm>
            <a:off x="495300" y="287804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000" dirty="0"/>
              <a:t>AI in </a:t>
            </a:r>
          </a:p>
          <a:p>
            <a:r>
              <a:rPr lang="en-ID" sz="6000" dirty="0"/>
              <a:t>Finance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A0626B-B0EB-F02E-F866-5CAFA4982D4F}"/>
              </a:ext>
            </a:extLst>
          </p:cNvPr>
          <p:cNvCxnSpPr>
            <a:cxnSpLocks/>
          </p:cNvCxnSpPr>
          <p:nvPr/>
        </p:nvCxnSpPr>
        <p:spPr>
          <a:xfrm>
            <a:off x="6961504" y="2411462"/>
            <a:ext cx="43435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5CF6B1-0FC4-400F-DAB6-5FD464B92277}"/>
              </a:ext>
            </a:extLst>
          </p:cNvPr>
          <p:cNvSpPr txBox="1"/>
          <p:nvPr/>
        </p:nvSpPr>
        <p:spPr>
          <a:xfrm>
            <a:off x="6515100" y="2226796"/>
            <a:ext cx="57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01</a:t>
            </a:r>
            <a:endParaRPr lang="en-ID" dirty="0">
              <a:solidFill>
                <a:schemeClr val="bg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AEA121-290D-1981-2ABA-AB7CD6238B14}"/>
              </a:ext>
            </a:extLst>
          </p:cNvPr>
          <p:cNvCxnSpPr>
            <a:cxnSpLocks/>
          </p:cNvCxnSpPr>
          <p:nvPr/>
        </p:nvCxnSpPr>
        <p:spPr>
          <a:xfrm>
            <a:off x="6961504" y="3516084"/>
            <a:ext cx="43435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8C8711-7A08-4028-5B28-46D34254416E}"/>
              </a:ext>
            </a:extLst>
          </p:cNvPr>
          <p:cNvSpPr txBox="1"/>
          <p:nvPr/>
        </p:nvSpPr>
        <p:spPr>
          <a:xfrm>
            <a:off x="6515100" y="3331418"/>
            <a:ext cx="57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02</a:t>
            </a:r>
            <a:endParaRPr lang="en-ID" dirty="0">
              <a:solidFill>
                <a:schemeClr val="bg2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175B6D-B847-D27F-8B09-C54C2C417515}"/>
              </a:ext>
            </a:extLst>
          </p:cNvPr>
          <p:cNvCxnSpPr>
            <a:cxnSpLocks/>
          </p:cNvCxnSpPr>
          <p:nvPr/>
        </p:nvCxnSpPr>
        <p:spPr>
          <a:xfrm>
            <a:off x="6961504" y="4634833"/>
            <a:ext cx="43435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C44D52-47F6-C55B-820A-650B1D147A1D}"/>
              </a:ext>
            </a:extLst>
          </p:cNvPr>
          <p:cNvSpPr txBox="1"/>
          <p:nvPr/>
        </p:nvSpPr>
        <p:spPr>
          <a:xfrm>
            <a:off x="6515100" y="4450167"/>
            <a:ext cx="57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03</a:t>
            </a:r>
            <a:endParaRPr lang="en-ID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AE844-43BD-365B-AE16-CDC2060D847E}"/>
              </a:ext>
            </a:extLst>
          </p:cNvPr>
          <p:cNvCxnSpPr>
            <a:cxnSpLocks/>
          </p:cNvCxnSpPr>
          <p:nvPr/>
        </p:nvCxnSpPr>
        <p:spPr>
          <a:xfrm>
            <a:off x="6961504" y="5656000"/>
            <a:ext cx="434357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9C0F2A-A07C-6CB9-8E14-8CB0DC5E5BCE}"/>
              </a:ext>
            </a:extLst>
          </p:cNvPr>
          <p:cNvSpPr txBox="1"/>
          <p:nvPr/>
        </p:nvSpPr>
        <p:spPr>
          <a:xfrm>
            <a:off x="6515100" y="5471334"/>
            <a:ext cx="579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04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08FFD-B5C4-3BA3-8BAD-7B4B5BBAED70}"/>
              </a:ext>
            </a:extLst>
          </p:cNvPr>
          <p:cNvSpPr/>
          <p:nvPr/>
        </p:nvSpPr>
        <p:spPr>
          <a:xfrm>
            <a:off x="7254511" y="4634832"/>
            <a:ext cx="579754" cy="10211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EF6A6-4626-262C-BE9A-2500AC7BD462}"/>
              </a:ext>
            </a:extLst>
          </p:cNvPr>
          <p:cNvSpPr/>
          <p:nvPr/>
        </p:nvSpPr>
        <p:spPr>
          <a:xfrm>
            <a:off x="8216400" y="3516085"/>
            <a:ext cx="579754" cy="11187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8DE60-257A-2032-92AA-301860302B38}"/>
              </a:ext>
            </a:extLst>
          </p:cNvPr>
          <p:cNvSpPr/>
          <p:nvPr/>
        </p:nvSpPr>
        <p:spPr>
          <a:xfrm>
            <a:off x="9242558" y="2411462"/>
            <a:ext cx="579754" cy="32445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0BEC8-FB63-613C-0949-0BFDA68B246B}"/>
              </a:ext>
            </a:extLst>
          </p:cNvPr>
          <p:cNvSpPr/>
          <p:nvPr/>
        </p:nvSpPr>
        <p:spPr>
          <a:xfrm>
            <a:off x="10390643" y="2411463"/>
            <a:ext cx="579754" cy="22233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3ED9C-780A-1649-17D1-8ED778311E5F}"/>
              </a:ext>
            </a:extLst>
          </p:cNvPr>
          <p:cNvSpPr txBox="1"/>
          <p:nvPr/>
        </p:nvSpPr>
        <p:spPr>
          <a:xfrm>
            <a:off x="6515100" y="914837"/>
            <a:ext cx="2336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2"/>
                </a:solidFill>
              </a:rPr>
              <a:t>87%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BA7DB-F1D5-F095-9E71-D8BF94026C88}"/>
              </a:ext>
            </a:extLst>
          </p:cNvPr>
          <p:cNvSpPr txBox="1"/>
          <p:nvPr/>
        </p:nvSpPr>
        <p:spPr>
          <a:xfrm>
            <a:off x="6515100" y="656258"/>
            <a:ext cx="2610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Lorem ipsum.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EEDC4-DD75-0EC7-D59A-EDF76D9FA4CF}"/>
              </a:ext>
            </a:extLst>
          </p:cNvPr>
          <p:cNvSpPr txBox="1"/>
          <p:nvPr/>
        </p:nvSpPr>
        <p:spPr>
          <a:xfrm>
            <a:off x="8360003" y="914837"/>
            <a:ext cx="2336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chemeClr val="bg2"/>
                </a:solidFill>
              </a:rPr>
              <a:t>35%</a:t>
            </a:r>
            <a:endParaRPr lang="en-US" sz="48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2A847-0012-A941-D674-E4C4C8FA3CDA}"/>
              </a:ext>
            </a:extLst>
          </p:cNvPr>
          <p:cNvSpPr txBox="1"/>
          <p:nvPr/>
        </p:nvSpPr>
        <p:spPr>
          <a:xfrm>
            <a:off x="8360003" y="656258"/>
            <a:ext cx="2610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/>
                </a:solidFill>
                <a:effectLst/>
              </a:rPr>
              <a:t>Lorem ipsum.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916BF3-A078-84FA-F1C0-8B7DD819305F}"/>
              </a:ext>
            </a:extLst>
          </p:cNvPr>
          <p:cNvCxnSpPr>
            <a:cxnSpLocks/>
          </p:cNvCxnSpPr>
          <p:nvPr/>
        </p:nvCxnSpPr>
        <p:spPr>
          <a:xfrm>
            <a:off x="495300" y="3154416"/>
            <a:ext cx="4343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A702D1-3247-391C-94C0-EED370668107}"/>
              </a:ext>
            </a:extLst>
          </p:cNvPr>
          <p:cNvSpPr txBox="1"/>
          <p:nvPr/>
        </p:nvSpPr>
        <p:spPr>
          <a:xfrm>
            <a:off x="404510" y="2498054"/>
            <a:ext cx="2336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87%</a:t>
            </a:r>
            <a:endParaRPr lang="en-US" sz="28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E8140B8-33F5-B299-D92D-BCDAAA7B034A}"/>
              </a:ext>
            </a:extLst>
          </p:cNvPr>
          <p:cNvSpPr/>
          <p:nvPr/>
        </p:nvSpPr>
        <p:spPr>
          <a:xfrm rot="2700000">
            <a:off x="4711781" y="2770642"/>
            <a:ext cx="128609" cy="117176"/>
          </a:xfrm>
          <a:custGeom>
            <a:avLst/>
            <a:gdLst>
              <a:gd name="connsiteX0" fmla="*/ 65730 w 65730"/>
              <a:gd name="connsiteY0" fmla="*/ 64389 h 64388"/>
              <a:gd name="connsiteX1" fmla="*/ 65730 w 65730"/>
              <a:gd name="connsiteY1" fmla="*/ 0 h 64388"/>
              <a:gd name="connsiteX2" fmla="*/ 0 w 65730"/>
              <a:gd name="connsiteY2" fmla="*/ 0 h 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30" h="64388">
                <a:moveTo>
                  <a:pt x="65730" y="64389"/>
                </a:moveTo>
                <a:lnTo>
                  <a:pt x="65730" y="0"/>
                </a:lnTo>
                <a:lnTo>
                  <a:pt x="0" y="0"/>
                </a:lnTo>
              </a:path>
            </a:pathLst>
          </a:custGeom>
          <a:noFill/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432EA5-F901-39B1-ABBB-965E6B603318}"/>
              </a:ext>
            </a:extLst>
          </p:cNvPr>
          <p:cNvSpPr/>
          <p:nvPr/>
        </p:nvSpPr>
        <p:spPr>
          <a:xfrm rot="2700000">
            <a:off x="4636578" y="2737467"/>
            <a:ext cx="191482" cy="178096"/>
          </a:xfrm>
          <a:custGeom>
            <a:avLst/>
            <a:gdLst>
              <a:gd name="connsiteX0" fmla="*/ 0 w 69754"/>
              <a:gd name="connsiteY0" fmla="*/ 69755 h 69754"/>
              <a:gd name="connsiteX1" fmla="*/ 69755 w 69754"/>
              <a:gd name="connsiteY1" fmla="*/ 0 h 6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54" h="69754">
                <a:moveTo>
                  <a:pt x="0" y="69755"/>
                </a:moveTo>
                <a:lnTo>
                  <a:pt x="69755" y="0"/>
                </a:lnTo>
              </a:path>
            </a:pathLst>
          </a:custGeom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83DEE-94AC-B91F-F909-9B7F80142EFD}"/>
              </a:ext>
            </a:extLst>
          </p:cNvPr>
          <p:cNvSpPr txBox="1"/>
          <p:nvPr/>
        </p:nvSpPr>
        <p:spPr>
          <a:xfrm>
            <a:off x="419100" y="3226419"/>
            <a:ext cx="2322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</a:t>
            </a:r>
            <a:r>
              <a:rPr lang="en-US" sz="1200" b="0" i="0" dirty="0">
                <a:effectLst/>
              </a:rPr>
              <a:t>.</a:t>
            </a:r>
            <a:endParaRPr lang="en-ID" sz="12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2F5FF4-3D30-FC07-8513-0793EFA92270}"/>
              </a:ext>
            </a:extLst>
          </p:cNvPr>
          <p:cNvCxnSpPr>
            <a:cxnSpLocks/>
          </p:cNvCxnSpPr>
          <p:nvPr/>
        </p:nvCxnSpPr>
        <p:spPr>
          <a:xfrm>
            <a:off x="495300" y="4559451"/>
            <a:ext cx="4343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A009E3-5D10-9C0E-ED16-3D3C87D4686B}"/>
              </a:ext>
            </a:extLst>
          </p:cNvPr>
          <p:cNvSpPr txBox="1"/>
          <p:nvPr/>
        </p:nvSpPr>
        <p:spPr>
          <a:xfrm>
            <a:off x="404510" y="3903089"/>
            <a:ext cx="2336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90%</a:t>
            </a:r>
            <a:endParaRPr lang="en-US" sz="28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ADA0D2-68E7-51CD-6A06-B37AD978C1B2}"/>
              </a:ext>
            </a:extLst>
          </p:cNvPr>
          <p:cNvSpPr/>
          <p:nvPr/>
        </p:nvSpPr>
        <p:spPr>
          <a:xfrm rot="2700000">
            <a:off x="4711781" y="4175677"/>
            <a:ext cx="128609" cy="117176"/>
          </a:xfrm>
          <a:custGeom>
            <a:avLst/>
            <a:gdLst>
              <a:gd name="connsiteX0" fmla="*/ 65730 w 65730"/>
              <a:gd name="connsiteY0" fmla="*/ 64389 h 64388"/>
              <a:gd name="connsiteX1" fmla="*/ 65730 w 65730"/>
              <a:gd name="connsiteY1" fmla="*/ 0 h 64388"/>
              <a:gd name="connsiteX2" fmla="*/ 0 w 65730"/>
              <a:gd name="connsiteY2" fmla="*/ 0 h 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30" h="64388">
                <a:moveTo>
                  <a:pt x="65730" y="64389"/>
                </a:moveTo>
                <a:lnTo>
                  <a:pt x="65730" y="0"/>
                </a:lnTo>
                <a:lnTo>
                  <a:pt x="0" y="0"/>
                </a:lnTo>
              </a:path>
            </a:pathLst>
          </a:custGeom>
          <a:noFill/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B5376F2-D73E-184C-A882-53EEF91FCADC}"/>
              </a:ext>
            </a:extLst>
          </p:cNvPr>
          <p:cNvSpPr/>
          <p:nvPr/>
        </p:nvSpPr>
        <p:spPr>
          <a:xfrm rot="2700000">
            <a:off x="4636578" y="4142502"/>
            <a:ext cx="191482" cy="178096"/>
          </a:xfrm>
          <a:custGeom>
            <a:avLst/>
            <a:gdLst>
              <a:gd name="connsiteX0" fmla="*/ 0 w 69754"/>
              <a:gd name="connsiteY0" fmla="*/ 69755 h 69754"/>
              <a:gd name="connsiteX1" fmla="*/ 69755 w 69754"/>
              <a:gd name="connsiteY1" fmla="*/ 0 h 6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54" h="69754">
                <a:moveTo>
                  <a:pt x="0" y="69755"/>
                </a:moveTo>
                <a:lnTo>
                  <a:pt x="69755" y="0"/>
                </a:lnTo>
              </a:path>
            </a:pathLst>
          </a:custGeom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8A466-FD0C-DB2A-5162-1FDD3F494841}"/>
              </a:ext>
            </a:extLst>
          </p:cNvPr>
          <p:cNvSpPr txBox="1"/>
          <p:nvPr/>
        </p:nvSpPr>
        <p:spPr>
          <a:xfrm>
            <a:off x="419100" y="4631454"/>
            <a:ext cx="2322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</a:t>
            </a:r>
            <a:r>
              <a:rPr lang="en-US" sz="1200" dirty="0"/>
              <a:t>.</a:t>
            </a:r>
            <a:endParaRPr lang="en-ID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D00C86-3D84-8AEA-55AA-04858DAB7A4D}"/>
              </a:ext>
            </a:extLst>
          </p:cNvPr>
          <p:cNvCxnSpPr>
            <a:cxnSpLocks/>
          </p:cNvCxnSpPr>
          <p:nvPr/>
        </p:nvCxnSpPr>
        <p:spPr>
          <a:xfrm>
            <a:off x="495300" y="5986304"/>
            <a:ext cx="4343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C869BB-75E5-9266-13CC-2E7FBDCE43FC}"/>
              </a:ext>
            </a:extLst>
          </p:cNvPr>
          <p:cNvSpPr txBox="1"/>
          <p:nvPr/>
        </p:nvSpPr>
        <p:spPr>
          <a:xfrm>
            <a:off x="404510" y="5329942"/>
            <a:ext cx="2336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56%</a:t>
            </a:r>
            <a:endParaRPr lang="en-US" sz="28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5E50504-B09B-E781-C133-7C13D2350474}"/>
              </a:ext>
            </a:extLst>
          </p:cNvPr>
          <p:cNvSpPr/>
          <p:nvPr/>
        </p:nvSpPr>
        <p:spPr>
          <a:xfrm rot="2700000">
            <a:off x="4711781" y="5602530"/>
            <a:ext cx="128609" cy="117176"/>
          </a:xfrm>
          <a:custGeom>
            <a:avLst/>
            <a:gdLst>
              <a:gd name="connsiteX0" fmla="*/ 65730 w 65730"/>
              <a:gd name="connsiteY0" fmla="*/ 64389 h 64388"/>
              <a:gd name="connsiteX1" fmla="*/ 65730 w 65730"/>
              <a:gd name="connsiteY1" fmla="*/ 0 h 64388"/>
              <a:gd name="connsiteX2" fmla="*/ 0 w 65730"/>
              <a:gd name="connsiteY2" fmla="*/ 0 h 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30" h="64388">
                <a:moveTo>
                  <a:pt x="65730" y="64389"/>
                </a:moveTo>
                <a:lnTo>
                  <a:pt x="65730" y="0"/>
                </a:lnTo>
                <a:lnTo>
                  <a:pt x="0" y="0"/>
                </a:lnTo>
              </a:path>
            </a:pathLst>
          </a:custGeom>
          <a:noFill/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F4D70F6-67B2-CF6B-5203-F17CF05EC8D0}"/>
              </a:ext>
            </a:extLst>
          </p:cNvPr>
          <p:cNvSpPr/>
          <p:nvPr/>
        </p:nvSpPr>
        <p:spPr>
          <a:xfrm rot="2700000">
            <a:off x="4636578" y="5569355"/>
            <a:ext cx="191482" cy="178096"/>
          </a:xfrm>
          <a:custGeom>
            <a:avLst/>
            <a:gdLst>
              <a:gd name="connsiteX0" fmla="*/ 0 w 69754"/>
              <a:gd name="connsiteY0" fmla="*/ 69755 h 69754"/>
              <a:gd name="connsiteX1" fmla="*/ 69755 w 69754"/>
              <a:gd name="connsiteY1" fmla="*/ 0 h 6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54" h="69754">
                <a:moveTo>
                  <a:pt x="0" y="69755"/>
                </a:moveTo>
                <a:lnTo>
                  <a:pt x="69755" y="0"/>
                </a:lnTo>
              </a:path>
            </a:pathLst>
          </a:custGeom>
          <a:ln w="10016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4FA120-2664-1C88-ED1E-4313D2EA3230}"/>
              </a:ext>
            </a:extLst>
          </p:cNvPr>
          <p:cNvSpPr txBox="1"/>
          <p:nvPr/>
        </p:nvSpPr>
        <p:spPr>
          <a:xfrm>
            <a:off x="419100" y="6058307"/>
            <a:ext cx="2322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</a:t>
            </a:r>
            <a:r>
              <a:rPr lang="en-US" sz="1200" dirty="0"/>
              <a:t>.</a:t>
            </a:r>
            <a:endParaRPr lang="en-ID" sz="1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69CFDB-F7E1-DB80-4EEB-54BCDEE9AC22}"/>
              </a:ext>
            </a:extLst>
          </p:cNvPr>
          <p:cNvGrpSpPr/>
          <p:nvPr/>
        </p:nvGrpSpPr>
        <p:grpSpPr>
          <a:xfrm>
            <a:off x="2241029" y="465724"/>
            <a:ext cx="275546" cy="276999"/>
            <a:chOff x="3099918" y="556063"/>
            <a:chExt cx="238633" cy="23989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7B58C59-FA12-A693-29E0-BFDAE1E94F04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759A8B-88E8-38DE-1039-BECE246CE367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45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F0D5F-A7CE-FBD0-E07D-6299600A7F35}"/>
              </a:ext>
            </a:extLst>
          </p:cNvPr>
          <p:cNvSpPr txBox="1"/>
          <p:nvPr/>
        </p:nvSpPr>
        <p:spPr>
          <a:xfrm>
            <a:off x="4514850" y="4017864"/>
            <a:ext cx="71818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8000" dirty="0"/>
              <a:t>AI in Public Transportation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CA2EE-1A98-1039-7AF6-870780000B1D}"/>
              </a:ext>
            </a:extLst>
          </p:cNvPr>
          <p:cNvGrpSpPr/>
          <p:nvPr/>
        </p:nvGrpSpPr>
        <p:grpSpPr>
          <a:xfrm>
            <a:off x="6096000" y="4233912"/>
            <a:ext cx="275546" cy="276999"/>
            <a:chOff x="3099918" y="556063"/>
            <a:chExt cx="238633" cy="23989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D68E15-74F9-BF3C-4E28-392D0A8BB6D9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107E79-A534-5E1B-FEFC-D06C3B09FA68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94876C-F691-52BA-E9FE-0DFBD1F3B7B3}"/>
              </a:ext>
            </a:extLst>
          </p:cNvPr>
          <p:cNvSpPr txBox="1"/>
          <p:nvPr/>
        </p:nvSpPr>
        <p:spPr>
          <a:xfrm>
            <a:off x="3131190" y="438150"/>
            <a:ext cx="1847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AI in transit</a:t>
            </a:r>
          </a:p>
          <a:p>
            <a:r>
              <a:rPr lang="en-ID" sz="1600" dirty="0">
                <a:latin typeface="+mj-lt"/>
              </a:rPr>
              <a:t>scheduling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D5926-4514-AB2C-4C7C-0D1981FA1A80}"/>
              </a:ext>
            </a:extLst>
          </p:cNvPr>
          <p:cNvSpPr txBox="1"/>
          <p:nvPr/>
        </p:nvSpPr>
        <p:spPr>
          <a:xfrm>
            <a:off x="3131190" y="1074549"/>
            <a:ext cx="2588830" cy="172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vitae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err="1"/>
              <a:t>Loream</a:t>
            </a:r>
            <a:r>
              <a:rPr lang="en-US" sz="1200" dirty="0"/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B797A-284E-0BC0-0A5B-BBE36A84ADC5}"/>
              </a:ext>
            </a:extLst>
          </p:cNvPr>
          <p:cNvSpPr txBox="1"/>
          <p:nvPr/>
        </p:nvSpPr>
        <p:spPr>
          <a:xfrm>
            <a:off x="410560" y="5529134"/>
            <a:ext cx="2588830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endParaRPr lang="en-US" sz="1200" dirty="0"/>
          </a:p>
        </p:txBody>
      </p:sp>
      <p:grpSp>
        <p:nvGrpSpPr>
          <p:cNvPr id="15" name="Graphic 30">
            <a:extLst>
              <a:ext uri="{FF2B5EF4-FFF2-40B4-BE49-F238E27FC236}">
                <a16:creationId xmlns:a16="http://schemas.microsoft.com/office/drawing/2014/main" id="{2B613D0E-38C2-814A-B344-E861E603679B}"/>
              </a:ext>
            </a:extLst>
          </p:cNvPr>
          <p:cNvGrpSpPr/>
          <p:nvPr/>
        </p:nvGrpSpPr>
        <p:grpSpPr>
          <a:xfrm>
            <a:off x="495300" y="4951983"/>
            <a:ext cx="452279" cy="434494"/>
            <a:chOff x="498701" y="525916"/>
            <a:chExt cx="363310" cy="349023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849C08-FC3B-B093-2F21-761F7B61A6AB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14D7AF-231B-B732-6411-503B040C9611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27A5BA-3D85-A996-8AF8-34142A6A2DD8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97C029-DE33-EEF8-3114-B256520B52E7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15B7CE-4F62-84C9-AF17-F26EAAB4B2A0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B19518B-4C98-7DFF-931B-03F7D416BD30}"/>
              </a:ext>
            </a:extLst>
          </p:cNvPr>
          <p:cNvSpPr txBox="1"/>
          <p:nvPr/>
        </p:nvSpPr>
        <p:spPr>
          <a:xfrm>
            <a:off x="7575552" y="457041"/>
            <a:ext cx="210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/>
              <a:t>Fleet </a:t>
            </a:r>
          </a:p>
          <a:p>
            <a:r>
              <a:rPr lang="en-ID" sz="1600" dirty="0"/>
              <a:t>management </a:t>
            </a:r>
          </a:p>
          <a:p>
            <a:r>
              <a:rPr lang="en-ID" sz="1600" dirty="0"/>
              <a:t>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0992DD-F9CC-4B98-08ED-481F8C5675A3}"/>
              </a:ext>
            </a:extLst>
          </p:cNvPr>
          <p:cNvSpPr txBox="1"/>
          <p:nvPr/>
        </p:nvSpPr>
        <p:spPr>
          <a:xfrm>
            <a:off x="10692351" y="457041"/>
            <a:ext cx="16811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/>
              <a:t>AI-based </a:t>
            </a:r>
          </a:p>
          <a:p>
            <a:r>
              <a:rPr lang="en-ID" sz="1600" dirty="0"/>
              <a:t>ticketing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DFFEA2-5E38-AFF2-C216-CF18036CC8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987E03-1493-61F4-A9E7-E230AD606D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7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F0BDB-5E2C-4D8B-85B0-69682E8FBB5F}"/>
              </a:ext>
            </a:extLst>
          </p:cNvPr>
          <p:cNvSpPr txBox="1"/>
          <p:nvPr/>
        </p:nvSpPr>
        <p:spPr>
          <a:xfrm>
            <a:off x="363511" y="272534"/>
            <a:ext cx="77611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6600" dirty="0">
                <a:solidFill>
                  <a:schemeClr val="bg2"/>
                </a:solidFill>
              </a:rPr>
              <a:t>Pushing the </a:t>
            </a:r>
          </a:p>
          <a:p>
            <a:r>
              <a:rPr lang="en-ID" sz="6600" dirty="0">
                <a:solidFill>
                  <a:schemeClr val="bg2"/>
                </a:solidFill>
              </a:rPr>
              <a:t>frontiers    of </a:t>
            </a:r>
          </a:p>
          <a:p>
            <a:r>
              <a:rPr lang="en-ID" sz="6600" dirty="0">
                <a:solidFill>
                  <a:schemeClr val="bg2"/>
                </a:solidFill>
              </a:rPr>
              <a:t>science with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E64615-75BD-0146-0749-BF78C34FF23B}"/>
              </a:ext>
            </a:extLst>
          </p:cNvPr>
          <p:cNvGrpSpPr/>
          <p:nvPr/>
        </p:nvGrpSpPr>
        <p:grpSpPr>
          <a:xfrm>
            <a:off x="5182706" y="495300"/>
            <a:ext cx="379864" cy="400110"/>
            <a:chOff x="3089670" y="-372249"/>
            <a:chExt cx="256268" cy="269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F164A25-0827-AFBA-CB82-B5A4627A3AD0}"/>
                </a:ext>
              </a:extLst>
            </p:cNvPr>
            <p:cNvSpPr/>
            <p:nvPr/>
          </p:nvSpPr>
          <p:spPr>
            <a:xfrm>
              <a:off x="3099111" y="-365106"/>
              <a:ext cx="246827" cy="246827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1AE022-93FF-D8D3-FD58-6224079593DD}"/>
                </a:ext>
              </a:extLst>
            </p:cNvPr>
            <p:cNvSpPr txBox="1"/>
            <p:nvPr/>
          </p:nvSpPr>
          <p:spPr>
            <a:xfrm>
              <a:off x="3089670" y="-372249"/>
              <a:ext cx="246826" cy="269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2"/>
                  </a:solidFill>
                  <a:latin typeface="+mj-lt"/>
                </a:rPr>
                <a:t>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41A7638-1919-EC67-7413-0E3DBFB65699}"/>
              </a:ext>
            </a:extLst>
          </p:cNvPr>
          <p:cNvSpPr txBox="1"/>
          <p:nvPr/>
        </p:nvSpPr>
        <p:spPr>
          <a:xfrm>
            <a:off x="6830253" y="5184591"/>
            <a:ext cx="3542939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loream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dollar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elementum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ipsum me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D4F1A-5A8A-B69A-8037-EE0EBEACC78A}"/>
              </a:ext>
            </a:extLst>
          </p:cNvPr>
          <p:cNvSpPr txBox="1"/>
          <p:nvPr/>
        </p:nvSpPr>
        <p:spPr>
          <a:xfrm>
            <a:off x="6830253" y="4731737"/>
            <a:ext cx="2418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AI in space exploration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D247FD-C3A6-9EF8-36A5-5D3FB010E968}"/>
              </a:ext>
            </a:extLst>
          </p:cNvPr>
          <p:cNvSpPr/>
          <p:nvPr/>
        </p:nvSpPr>
        <p:spPr>
          <a:xfrm>
            <a:off x="495300" y="4667717"/>
            <a:ext cx="1150054" cy="41972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97A201-46A9-7A7F-2F19-305CDA0A5204}"/>
              </a:ext>
            </a:extLst>
          </p:cNvPr>
          <p:cNvSpPr/>
          <p:nvPr/>
        </p:nvSpPr>
        <p:spPr>
          <a:xfrm>
            <a:off x="1296576" y="4735641"/>
            <a:ext cx="296477" cy="293803"/>
          </a:xfrm>
          <a:custGeom>
            <a:avLst/>
            <a:gdLst>
              <a:gd name="connsiteX0" fmla="*/ 281702 w 281701"/>
              <a:gd name="connsiteY0" fmla="*/ 140851 h 281701"/>
              <a:gd name="connsiteX1" fmla="*/ 140851 w 281701"/>
              <a:gd name="connsiteY1" fmla="*/ 281702 h 281701"/>
              <a:gd name="connsiteX2" fmla="*/ 0 w 281701"/>
              <a:gd name="connsiteY2" fmla="*/ 140851 h 281701"/>
              <a:gd name="connsiteX3" fmla="*/ 140851 w 281701"/>
              <a:gd name="connsiteY3" fmla="*/ 0 h 281701"/>
              <a:gd name="connsiteX4" fmla="*/ 281702 w 281701"/>
              <a:gd name="connsiteY4" fmla="*/ 140851 h 28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701" h="281701">
                <a:moveTo>
                  <a:pt x="281702" y="140851"/>
                </a:moveTo>
                <a:cubicBezTo>
                  <a:pt x="281702" y="218641"/>
                  <a:pt x="218641" y="281702"/>
                  <a:pt x="140851" y="281702"/>
                </a:cubicBezTo>
                <a:cubicBezTo>
                  <a:pt x="63061" y="281702"/>
                  <a:pt x="0" y="218641"/>
                  <a:pt x="0" y="140851"/>
                </a:cubicBezTo>
                <a:cubicBezTo>
                  <a:pt x="0" y="63061"/>
                  <a:pt x="63061" y="0"/>
                  <a:pt x="140851" y="0"/>
                </a:cubicBezTo>
                <a:cubicBezTo>
                  <a:pt x="218641" y="0"/>
                  <a:pt x="281702" y="63061"/>
                  <a:pt x="281702" y="140851"/>
                </a:cubicBezTo>
                <a:close/>
              </a:path>
            </a:pathLst>
          </a:custGeom>
          <a:solidFill>
            <a:schemeClr val="tx1"/>
          </a:solidFill>
          <a:ln w="133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6" name="Graphic 31">
            <a:extLst>
              <a:ext uri="{FF2B5EF4-FFF2-40B4-BE49-F238E27FC236}">
                <a16:creationId xmlns:a16="http://schemas.microsoft.com/office/drawing/2014/main" id="{FB5F7B0F-22CD-16B2-58DC-557AE4D21CB3}"/>
              </a:ext>
            </a:extLst>
          </p:cNvPr>
          <p:cNvGrpSpPr/>
          <p:nvPr/>
        </p:nvGrpSpPr>
        <p:grpSpPr>
          <a:xfrm>
            <a:off x="1412343" y="4846168"/>
            <a:ext cx="73413" cy="72751"/>
            <a:chOff x="1588571" y="6126607"/>
            <a:chExt cx="69754" cy="69754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87DF8F-1839-3E80-E05B-5DE1A9116042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40386E-9EBF-A2BB-AAE1-C47A15E158B1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82BCDB0-CE45-8976-EAD8-7DB9D2EF5A86}"/>
              </a:ext>
            </a:extLst>
          </p:cNvPr>
          <p:cNvSpPr txBox="1"/>
          <p:nvPr/>
        </p:nvSpPr>
        <p:spPr>
          <a:xfrm>
            <a:off x="506099" y="4736976"/>
            <a:ext cx="9197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Kumbh Sans Medium" pitchFamily="2" charset="0"/>
                <a:cs typeface="Kumbh Sans Medium" pitchFamily="2" charset="0"/>
              </a:rPr>
              <a:t>Company</a:t>
            </a:r>
            <a:endParaRPr lang="en-US" sz="1100" dirty="0">
              <a:latin typeface="Kumbh Sans Medium" pitchFamily="2" charset="0"/>
              <a:cs typeface="Kumbh Sans Medium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D2B05-0B37-8DFE-2E8A-99B384218100}"/>
              </a:ext>
            </a:extLst>
          </p:cNvPr>
          <p:cNvSpPr txBox="1"/>
          <p:nvPr/>
        </p:nvSpPr>
        <p:spPr>
          <a:xfrm>
            <a:off x="10534074" y="348734"/>
            <a:ext cx="2588830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aliquetvulputat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endParaRPr lang="en-US" sz="1200" b="0" i="0" dirty="0">
              <a:solidFill>
                <a:schemeClr val="bg2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D4E25-9011-767A-8AF1-F0127485CC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3BE2-672E-6869-8192-BA973DC9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394019-61F7-2894-B179-BF0E4A567449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Performance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DB3E2-C1BB-0984-CF0D-3F66EAD54068}"/>
              </a:ext>
            </a:extLst>
          </p:cNvPr>
          <p:cNvGrpSpPr/>
          <p:nvPr/>
        </p:nvGrpSpPr>
        <p:grpSpPr>
          <a:xfrm>
            <a:off x="10269746" y="501134"/>
            <a:ext cx="1446004" cy="495300"/>
            <a:chOff x="539432" y="5960269"/>
            <a:chExt cx="1092738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976397-95BD-D6BC-7027-CB169B369072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0B2869-20F6-0779-0174-5D750ED6CC61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FEF96BFB-FEAD-7229-57BA-B33D5EF92959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595D343-D316-7609-0043-96418A07415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6B0CD43-184D-F5D5-4521-7CC3A5289CE9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41CFFDB-19E7-FB23-2B4D-DC6C27617700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3F6EE-4B84-7E6C-A29E-04C631F5B6B4}"/>
              </a:ext>
            </a:extLst>
          </p:cNvPr>
          <p:cNvSpPr txBox="1"/>
          <p:nvPr/>
        </p:nvSpPr>
        <p:spPr>
          <a:xfrm>
            <a:off x="495300" y="1618050"/>
            <a:ext cx="6266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Mục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tiêu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tiết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kiệm</a:t>
            </a:r>
            <a:r>
              <a:rPr lang="en-US" sz="1600" dirty="0">
                <a:latin typeface="+mj-lt"/>
              </a:rPr>
              <a:t> bitrate ở </a:t>
            </a:r>
            <a:r>
              <a:rPr lang="en-US" sz="1600" dirty="0" err="1">
                <a:latin typeface="+mj-lt"/>
              </a:rPr>
              <a:t>cùng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chất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lượng</a:t>
            </a:r>
            <a:r>
              <a:rPr lang="en-US" sz="1600" dirty="0">
                <a:latin typeface="+mj-lt"/>
              </a:rPr>
              <a:t> (PSNR-Y/ SSIM/ VMAF)</a:t>
            </a:r>
            <a:endParaRPr lang="en-ID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6471B-64DE-9373-9F3C-39667F958277}"/>
              </a:ext>
            </a:extLst>
          </p:cNvPr>
          <p:cNvSpPr txBox="1"/>
          <p:nvPr/>
        </p:nvSpPr>
        <p:spPr>
          <a:xfrm>
            <a:off x="495300" y="1990026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BD-Rate: so </a:t>
            </a:r>
            <a:r>
              <a:rPr lang="en-US" sz="1600" dirty="0" err="1">
                <a:latin typeface="+mj-lt"/>
              </a:rPr>
              <a:t>sánh</a:t>
            </a:r>
            <a:r>
              <a:rPr lang="en-US" sz="1600" dirty="0">
                <a:latin typeface="+mj-lt"/>
              </a:rPr>
              <a:t> 2 </a:t>
            </a:r>
            <a:r>
              <a:rPr lang="en-US" sz="1600" dirty="0" err="1">
                <a:latin typeface="+mj-lt"/>
              </a:rPr>
              <a:t>đường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cong</a:t>
            </a:r>
            <a:r>
              <a:rPr lang="en-US" sz="1600" dirty="0">
                <a:latin typeface="+mj-lt"/>
              </a:rPr>
              <a:t> Rate-PSNR </a:t>
            </a:r>
            <a:r>
              <a:rPr lang="en-US" sz="1600" dirty="0" err="1">
                <a:latin typeface="+mj-lt"/>
              </a:rPr>
              <a:t>bằng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nội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suy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bậc</a:t>
            </a:r>
            <a:r>
              <a:rPr lang="en-US" sz="1600" dirty="0">
                <a:latin typeface="+mj-lt"/>
              </a:rPr>
              <a:t> 3 </a:t>
            </a:r>
            <a:r>
              <a:rPr lang="en-US" sz="1600" dirty="0" err="1">
                <a:latin typeface="+mj-lt"/>
              </a:rPr>
              <a:t>trên</a:t>
            </a:r>
            <a:r>
              <a:rPr lang="en-US" sz="1600" dirty="0">
                <a:latin typeface="+mj-lt"/>
              </a:rPr>
              <a:t> 4 QP: 22, 27, 32, 37</a:t>
            </a:r>
            <a:endParaRPr lang="en-ID" sz="1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738E1-AD3D-0008-8D31-6CA70A19002A}"/>
              </a:ext>
            </a:extLst>
          </p:cNvPr>
          <p:cNvSpPr txBox="1"/>
          <p:nvPr/>
        </p:nvSpPr>
        <p:spPr>
          <a:xfrm>
            <a:off x="495300" y="2358897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Tập</a:t>
            </a:r>
            <a:r>
              <a:rPr lang="en-US" sz="1600" dirty="0">
                <a:latin typeface="+mj-lt"/>
              </a:rPr>
              <a:t> sequence CTC (class B/C/D), </a:t>
            </a:r>
            <a:r>
              <a:rPr lang="en-US" sz="1600" dirty="0" err="1">
                <a:latin typeface="+mj-lt"/>
              </a:rPr>
              <a:t>số</a:t>
            </a:r>
            <a:r>
              <a:rPr lang="en-US" sz="1600" dirty="0">
                <a:latin typeface="+mj-lt"/>
              </a:rPr>
              <a:t> frames </a:t>
            </a:r>
            <a:r>
              <a:rPr lang="en-US" sz="1600" dirty="0" err="1">
                <a:latin typeface="+mj-lt"/>
              </a:rPr>
              <a:t>bằng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nhau</a:t>
            </a:r>
            <a:endParaRPr lang="en-ID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58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D440E3-E3C9-3D75-AF67-3064946E5DD7}"/>
              </a:ext>
            </a:extLst>
          </p:cNvPr>
          <p:cNvSpPr txBox="1"/>
          <p:nvPr/>
        </p:nvSpPr>
        <p:spPr>
          <a:xfrm>
            <a:off x="408216" y="31607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Ethics and AI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F5E65-44DA-FAB0-2CBA-F7D72C5C5CC0}"/>
              </a:ext>
            </a:extLst>
          </p:cNvPr>
          <p:cNvSpPr txBox="1"/>
          <p:nvPr/>
        </p:nvSpPr>
        <p:spPr>
          <a:xfrm>
            <a:off x="4034971" y="5231737"/>
            <a:ext cx="27568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Data security and privacy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3CEC5-8206-B375-D6C7-66D39A0E04C5}"/>
              </a:ext>
            </a:extLst>
          </p:cNvPr>
          <p:cNvSpPr txBox="1"/>
          <p:nvPr/>
        </p:nvSpPr>
        <p:spPr>
          <a:xfrm>
            <a:off x="4034971" y="5657375"/>
            <a:ext cx="3525157" cy="613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consectetuer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posuere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ut</a:t>
            </a:r>
            <a:r>
              <a:rPr lang="en-ID" sz="1200" b="0" i="0" dirty="0">
                <a:effectLst/>
              </a:rPr>
              <a:t>, </a:t>
            </a:r>
            <a:r>
              <a:rPr lang="en-ID" sz="1200" b="0" i="0" dirty="0" err="1">
                <a:effectLst/>
              </a:rPr>
              <a:t>mauris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Praese</a:t>
            </a:r>
            <a:r>
              <a:rPr lang="en-ID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adipiscing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Phasellus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ullamco</a:t>
            </a:r>
            <a:r>
              <a:rPr lang="en-ID" sz="1200" b="0" i="0" dirty="0">
                <a:effectLst/>
              </a:rPr>
              <a:t>. </a:t>
            </a:r>
            <a:endParaRPr lang="en-ID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E4D4E-FC76-9367-3AFA-13F991A5FAD7}"/>
              </a:ext>
            </a:extLst>
          </p:cNvPr>
          <p:cNvSpPr txBox="1"/>
          <p:nvPr/>
        </p:nvSpPr>
        <p:spPr>
          <a:xfrm>
            <a:off x="410716" y="3775847"/>
            <a:ext cx="2319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Bias in the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9EC27-392C-C4B7-0197-ED6F114AFC9D}"/>
              </a:ext>
            </a:extLst>
          </p:cNvPr>
          <p:cNvSpPr txBox="1"/>
          <p:nvPr/>
        </p:nvSpPr>
        <p:spPr>
          <a:xfrm>
            <a:off x="408216" y="4232168"/>
            <a:ext cx="3340100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dola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elementum</a:t>
            </a:r>
            <a:r>
              <a:rPr lang="en-US" sz="1200" dirty="0"/>
              <a:t> .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84E87A-6739-41D8-03B3-959A5CE9B9DA}"/>
              </a:ext>
            </a:extLst>
          </p:cNvPr>
          <p:cNvGrpSpPr/>
          <p:nvPr/>
        </p:nvGrpSpPr>
        <p:grpSpPr>
          <a:xfrm>
            <a:off x="4731657" y="495300"/>
            <a:ext cx="275546" cy="276999"/>
            <a:chOff x="3099918" y="556063"/>
            <a:chExt cx="238633" cy="23989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FE33D7-2294-466D-FAA3-1D8BDDE500E5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AD3907-10A0-1A74-A3A5-F3C1DF6E7AF3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BA6C39-3CAF-4F6F-00A4-5C218C2C442E}"/>
              </a:ext>
            </a:extLst>
          </p:cNvPr>
          <p:cNvCxnSpPr>
            <a:cxnSpLocks/>
          </p:cNvCxnSpPr>
          <p:nvPr/>
        </p:nvCxnSpPr>
        <p:spPr>
          <a:xfrm>
            <a:off x="8273143" y="2741596"/>
            <a:ext cx="34235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D8E5F9-C38F-B356-46B6-D3C744644197}"/>
              </a:ext>
            </a:extLst>
          </p:cNvPr>
          <p:cNvSpPr txBox="1"/>
          <p:nvPr/>
        </p:nvSpPr>
        <p:spPr>
          <a:xfrm>
            <a:off x="8174994" y="2320002"/>
            <a:ext cx="60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01</a:t>
            </a:r>
            <a:endParaRPr lang="en-ID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746B4-6EE8-B677-6F7B-CE45B4650339}"/>
              </a:ext>
            </a:extLst>
          </p:cNvPr>
          <p:cNvSpPr txBox="1"/>
          <p:nvPr/>
        </p:nvSpPr>
        <p:spPr>
          <a:xfrm>
            <a:off x="8416015" y="2249021"/>
            <a:ext cx="2556786" cy="37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 err="1"/>
              <a:t>U</a:t>
            </a:r>
            <a:r>
              <a:rPr lang="en-ID" sz="1400" b="0" i="0" dirty="0" err="1">
                <a:effectLst/>
              </a:rPr>
              <a:t>ltricies</a:t>
            </a:r>
            <a:r>
              <a:rPr lang="en-ID" sz="1400" b="0" i="0" dirty="0">
                <a:effectLst/>
              </a:rPr>
              <a:t> nisi </a:t>
            </a:r>
            <a:r>
              <a:rPr lang="en-ID" sz="1400" b="0" i="0" dirty="0" err="1">
                <a:effectLst/>
              </a:rPr>
              <a:t>augue</a:t>
            </a:r>
            <a:r>
              <a:rPr lang="en-ID" sz="1400" b="0" i="0" dirty="0">
                <a:effectLst/>
              </a:rPr>
              <a:t>. </a:t>
            </a:r>
            <a:r>
              <a:rPr lang="en-ID" sz="1400" b="0" i="0" dirty="0" err="1">
                <a:effectLst/>
              </a:rPr>
              <a:t>Curabit</a:t>
            </a:r>
            <a:endParaRPr lang="en-ID" sz="1400" b="0" i="0" dirty="0">
              <a:effectLst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865BE9-3A22-540E-9244-3F840FA63170}"/>
              </a:ext>
            </a:extLst>
          </p:cNvPr>
          <p:cNvCxnSpPr>
            <a:cxnSpLocks/>
          </p:cNvCxnSpPr>
          <p:nvPr/>
        </p:nvCxnSpPr>
        <p:spPr>
          <a:xfrm>
            <a:off x="8273143" y="3476114"/>
            <a:ext cx="34235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BADD0F-15D0-8669-D244-2B9DDF9706E0}"/>
              </a:ext>
            </a:extLst>
          </p:cNvPr>
          <p:cNvSpPr txBox="1"/>
          <p:nvPr/>
        </p:nvSpPr>
        <p:spPr>
          <a:xfrm>
            <a:off x="8174994" y="3054520"/>
            <a:ext cx="60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02</a:t>
            </a:r>
            <a:endParaRPr lang="en-ID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F20BA2-0240-6FE1-3BE5-10CFADA72247}"/>
              </a:ext>
            </a:extLst>
          </p:cNvPr>
          <p:cNvSpPr txBox="1"/>
          <p:nvPr/>
        </p:nvSpPr>
        <p:spPr>
          <a:xfrm>
            <a:off x="8416015" y="2983539"/>
            <a:ext cx="2556786" cy="37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 err="1"/>
              <a:t>U</a:t>
            </a:r>
            <a:r>
              <a:rPr lang="en-ID" sz="1400" b="0" i="0" dirty="0" err="1">
                <a:effectLst/>
              </a:rPr>
              <a:t>ltricies</a:t>
            </a:r>
            <a:r>
              <a:rPr lang="en-ID" sz="1400" b="0" i="0" dirty="0">
                <a:effectLst/>
              </a:rPr>
              <a:t> nisi </a:t>
            </a:r>
            <a:r>
              <a:rPr lang="en-ID" sz="1400" b="0" i="0" dirty="0" err="1">
                <a:effectLst/>
              </a:rPr>
              <a:t>augue</a:t>
            </a:r>
            <a:r>
              <a:rPr lang="en-ID" sz="1400" b="0" i="0" dirty="0">
                <a:effectLst/>
              </a:rPr>
              <a:t>. </a:t>
            </a:r>
            <a:r>
              <a:rPr lang="en-ID" sz="1400" b="0" i="0" dirty="0" err="1">
                <a:effectLst/>
              </a:rPr>
              <a:t>Curabit</a:t>
            </a:r>
            <a:endParaRPr lang="en-ID" sz="1400" b="0" i="0" dirty="0">
              <a:effectLst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261C80-E8A4-EE6F-73B6-9EEC9621A230}"/>
              </a:ext>
            </a:extLst>
          </p:cNvPr>
          <p:cNvCxnSpPr>
            <a:cxnSpLocks/>
          </p:cNvCxnSpPr>
          <p:nvPr/>
        </p:nvCxnSpPr>
        <p:spPr>
          <a:xfrm>
            <a:off x="8273143" y="4189964"/>
            <a:ext cx="34235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557F85-413C-E76C-6189-DA88F1D1F7BA}"/>
              </a:ext>
            </a:extLst>
          </p:cNvPr>
          <p:cNvSpPr txBox="1"/>
          <p:nvPr/>
        </p:nvSpPr>
        <p:spPr>
          <a:xfrm>
            <a:off x="8174994" y="3768370"/>
            <a:ext cx="60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03</a:t>
            </a:r>
            <a:endParaRPr lang="en-ID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C4180-6BB7-FB0B-4861-1F721917337D}"/>
              </a:ext>
            </a:extLst>
          </p:cNvPr>
          <p:cNvSpPr txBox="1"/>
          <p:nvPr/>
        </p:nvSpPr>
        <p:spPr>
          <a:xfrm>
            <a:off x="8416015" y="3697389"/>
            <a:ext cx="2556786" cy="37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 err="1"/>
              <a:t>U</a:t>
            </a:r>
            <a:r>
              <a:rPr lang="en-ID" sz="1400" b="0" i="0" dirty="0" err="1">
                <a:effectLst/>
              </a:rPr>
              <a:t>ltricies</a:t>
            </a:r>
            <a:r>
              <a:rPr lang="en-ID" sz="1400" b="0" i="0" dirty="0">
                <a:effectLst/>
              </a:rPr>
              <a:t> nisi </a:t>
            </a:r>
            <a:r>
              <a:rPr lang="en-ID" sz="1400" b="0" i="0" dirty="0" err="1">
                <a:effectLst/>
              </a:rPr>
              <a:t>augue</a:t>
            </a:r>
            <a:r>
              <a:rPr lang="en-ID" sz="1400" b="0" i="0" dirty="0">
                <a:effectLst/>
              </a:rPr>
              <a:t>. </a:t>
            </a:r>
            <a:r>
              <a:rPr lang="en-ID" sz="1400" b="0" i="0" dirty="0" err="1">
                <a:effectLst/>
              </a:rPr>
              <a:t>Curabit</a:t>
            </a:r>
            <a:endParaRPr lang="en-ID" sz="1400" b="0" i="0" dirty="0">
              <a:effectLst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CEA7BE-8D19-61D7-3CC5-1FB68036C12B}"/>
              </a:ext>
            </a:extLst>
          </p:cNvPr>
          <p:cNvGrpSpPr/>
          <p:nvPr/>
        </p:nvGrpSpPr>
        <p:grpSpPr>
          <a:xfrm>
            <a:off x="8253977" y="5941289"/>
            <a:ext cx="1150054" cy="419720"/>
            <a:chOff x="539432" y="5960269"/>
            <a:chExt cx="1092738" cy="4024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5B96D8E-715F-C559-E255-FE7D9B69CB3B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AD7B0B4-5BF3-4754-B1B1-3177407517E4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1">
              <a:extLst>
                <a:ext uri="{FF2B5EF4-FFF2-40B4-BE49-F238E27FC236}">
                  <a16:creationId xmlns:a16="http://schemas.microsoft.com/office/drawing/2014/main" id="{4097C859-572B-6388-9941-A706E046F959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61F1941-79B3-69E4-0B60-CBAFE0E38B45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77245A9-DF03-A52E-1D4B-5C6BE54D053B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46EE4E-727D-56BC-238B-1130E2C6A74E}"/>
                </a:ext>
              </a:extLst>
            </p:cNvPr>
            <p:cNvSpPr txBox="1"/>
            <p:nvPr/>
          </p:nvSpPr>
          <p:spPr>
            <a:xfrm>
              <a:off x="549693" y="6026675"/>
              <a:ext cx="873885" cy="267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Company</a:t>
              </a:r>
              <a:endParaRPr lang="en-US" sz="11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4EE03F-ED2F-8CAF-2BD5-B2C0758017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1D6DE4-E858-75EA-0C05-0496F5D76783}"/>
              </a:ext>
            </a:extLst>
          </p:cNvPr>
          <p:cNvSpPr txBox="1"/>
          <p:nvPr/>
        </p:nvSpPr>
        <p:spPr>
          <a:xfrm>
            <a:off x="375380" y="58760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0" dirty="0"/>
              <a:t>AI Future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104ADA-703F-C100-ECB9-CBFD32479192}"/>
              </a:ext>
            </a:extLst>
          </p:cNvPr>
          <p:cNvCxnSpPr>
            <a:cxnSpLocks/>
          </p:cNvCxnSpPr>
          <p:nvPr/>
        </p:nvCxnSpPr>
        <p:spPr>
          <a:xfrm>
            <a:off x="495300" y="495300"/>
            <a:ext cx="11201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E6AB4B-7DF2-6957-1D2B-999B1BCCBB38}"/>
              </a:ext>
            </a:extLst>
          </p:cNvPr>
          <p:cNvCxnSpPr>
            <a:cxnSpLocks/>
          </p:cNvCxnSpPr>
          <p:nvPr/>
        </p:nvCxnSpPr>
        <p:spPr>
          <a:xfrm>
            <a:off x="495300" y="2103356"/>
            <a:ext cx="11201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E92EAD-ABC9-E273-CD21-BCF615C83337}"/>
              </a:ext>
            </a:extLst>
          </p:cNvPr>
          <p:cNvGrpSpPr/>
          <p:nvPr/>
        </p:nvGrpSpPr>
        <p:grpSpPr>
          <a:xfrm>
            <a:off x="5016087" y="745957"/>
            <a:ext cx="349137" cy="369331"/>
            <a:chOff x="3114198" y="554023"/>
            <a:chExt cx="224353" cy="2373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FDA280-073D-384E-C2B5-1629E34D6841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62BFFB-10A8-8FAE-1B9C-BA043C58D6B7}"/>
                </a:ext>
              </a:extLst>
            </p:cNvPr>
            <p:cNvSpPr txBox="1"/>
            <p:nvPr/>
          </p:nvSpPr>
          <p:spPr>
            <a:xfrm>
              <a:off x="3114198" y="554023"/>
              <a:ext cx="213760" cy="2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C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FA838B-D3F4-C6C9-0D5F-8875CEE79D02}"/>
              </a:ext>
            </a:extLst>
          </p:cNvPr>
          <p:cNvSpPr txBox="1"/>
          <p:nvPr/>
        </p:nvSpPr>
        <p:spPr>
          <a:xfrm>
            <a:off x="10869220" y="687610"/>
            <a:ext cx="1022350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I</a:t>
            </a:r>
            <a:r>
              <a:rPr lang="en-ID" sz="1200" dirty="0" err="1"/>
              <a:t>nnovation</a:t>
            </a:r>
            <a:endParaRPr lang="en-ID" sz="1200" b="0" i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B197B-AF86-FD31-2FE8-42057E756893}"/>
              </a:ext>
            </a:extLst>
          </p:cNvPr>
          <p:cNvSpPr txBox="1"/>
          <p:nvPr/>
        </p:nvSpPr>
        <p:spPr>
          <a:xfrm>
            <a:off x="3829362" y="3838285"/>
            <a:ext cx="3881845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dirty="0"/>
              <a:t> </a:t>
            </a:r>
            <a:r>
              <a:rPr lang="en-US" sz="1200" dirty="0" err="1"/>
              <a:t>loream</a:t>
            </a:r>
            <a:r>
              <a:rPr lang="en-US" sz="1200" dirty="0"/>
              <a:t> ipsum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dolar</a:t>
            </a:r>
            <a:r>
              <a:rPr lang="en-US" sz="1200" b="0" i="0" dirty="0">
                <a:effectLst/>
              </a:rPr>
              <a:t> me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elementum</a:t>
            </a:r>
            <a:r>
              <a:rPr lang="en-US" sz="1200" b="0" i="0" dirty="0"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35937-FC45-6338-ECFD-0AA6DBCA6198}"/>
              </a:ext>
            </a:extLst>
          </p:cNvPr>
          <p:cNvSpPr txBox="1"/>
          <p:nvPr/>
        </p:nvSpPr>
        <p:spPr>
          <a:xfrm>
            <a:off x="3829363" y="3136284"/>
            <a:ext cx="258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H</a:t>
            </a:r>
            <a:r>
              <a:rPr lang="en-ID" sz="1600" dirty="0" err="1">
                <a:latin typeface="+mj-lt"/>
              </a:rPr>
              <a:t>uman</a:t>
            </a:r>
            <a:r>
              <a:rPr lang="en-ID" sz="1600" dirty="0">
                <a:latin typeface="+mj-lt"/>
              </a:rPr>
              <a:t> and AI</a:t>
            </a:r>
          </a:p>
          <a:p>
            <a:r>
              <a:rPr lang="en-ID" sz="1600" dirty="0">
                <a:latin typeface="+mj-lt"/>
              </a:rPr>
              <a:t>Collaboration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0D8276-0CA9-41B1-B657-7BC49FD7F575}"/>
              </a:ext>
            </a:extLst>
          </p:cNvPr>
          <p:cNvSpPr/>
          <p:nvPr/>
        </p:nvSpPr>
        <p:spPr>
          <a:xfrm>
            <a:off x="11578146" y="2317464"/>
            <a:ext cx="118554" cy="1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7" name="Graphic 31">
            <a:extLst>
              <a:ext uri="{FF2B5EF4-FFF2-40B4-BE49-F238E27FC236}">
                <a16:creationId xmlns:a16="http://schemas.microsoft.com/office/drawing/2014/main" id="{09A12253-2776-ED61-4A53-2432443BAA7E}"/>
              </a:ext>
            </a:extLst>
          </p:cNvPr>
          <p:cNvGrpSpPr/>
          <p:nvPr/>
        </p:nvGrpSpPr>
        <p:grpSpPr>
          <a:xfrm>
            <a:off x="3829362" y="2380659"/>
            <a:ext cx="119039" cy="110717"/>
            <a:chOff x="1588571" y="6126607"/>
            <a:chExt cx="69754" cy="69754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0D01E1-E35D-F534-0CA0-490D98B0A001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E0A7ECE-64BD-0D9A-7853-6E7E811673C3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603825-EB74-CD60-39E0-CBB76DEE5D31}"/>
              </a:ext>
            </a:extLst>
          </p:cNvPr>
          <p:cNvSpPr txBox="1"/>
          <p:nvPr/>
        </p:nvSpPr>
        <p:spPr>
          <a:xfrm>
            <a:off x="413480" y="2269804"/>
            <a:ext cx="609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01</a:t>
            </a:r>
            <a:endParaRPr lang="en-ID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8BE81-9CBC-D331-FF45-CC10FFC21A81}"/>
              </a:ext>
            </a:extLst>
          </p:cNvPr>
          <p:cNvSpPr txBox="1"/>
          <p:nvPr/>
        </p:nvSpPr>
        <p:spPr>
          <a:xfrm>
            <a:off x="8278733" y="3838285"/>
            <a:ext cx="3881845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dirty="0"/>
              <a:t> </a:t>
            </a:r>
            <a:r>
              <a:rPr lang="en-US" sz="1200" dirty="0" err="1"/>
              <a:t>loream</a:t>
            </a:r>
            <a:r>
              <a:rPr lang="en-US" sz="1200" dirty="0"/>
              <a:t> ipsum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</a:t>
            </a:r>
            <a:r>
              <a:rPr lang="en-US" sz="1200" b="0" i="0" dirty="0">
                <a:effectLst/>
              </a:rPr>
              <a:t> 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dolar</a:t>
            </a:r>
            <a:r>
              <a:rPr lang="en-US" sz="1200" b="0" i="0" dirty="0">
                <a:effectLst/>
              </a:rPr>
              <a:t> me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r>
              <a:rPr lang="en-US" sz="1200" b="0" i="0" dirty="0" err="1">
                <a:effectLst/>
              </a:rPr>
              <a:t>Vivamus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elementum</a:t>
            </a:r>
            <a:r>
              <a:rPr lang="en-US" sz="1200" b="0" i="0" dirty="0"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403ACF-A0FD-569E-2ECB-E3E6D6CDE9B1}"/>
              </a:ext>
            </a:extLst>
          </p:cNvPr>
          <p:cNvSpPr txBox="1"/>
          <p:nvPr/>
        </p:nvSpPr>
        <p:spPr>
          <a:xfrm>
            <a:off x="8278734" y="3136284"/>
            <a:ext cx="258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A</a:t>
            </a:r>
            <a:r>
              <a:rPr lang="en-ID" sz="1600" dirty="0">
                <a:latin typeface="+mj-lt"/>
              </a:rPr>
              <a:t>I that is more</a:t>
            </a:r>
          </a:p>
          <a:p>
            <a:r>
              <a:rPr lang="en-ID" sz="1600" dirty="0">
                <a:latin typeface="+mj-lt"/>
              </a:rPr>
              <a:t>humane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55B8E3-A279-6EBD-90B4-7131ECF4BE17}"/>
              </a:ext>
            </a:extLst>
          </p:cNvPr>
          <p:cNvSpPr txBox="1"/>
          <p:nvPr/>
        </p:nvSpPr>
        <p:spPr>
          <a:xfrm>
            <a:off x="410560" y="3073178"/>
            <a:ext cx="258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effectLst/>
                <a:latin typeface="+mj-lt"/>
              </a:rPr>
              <a:t>Aliquetvulpu</a:t>
            </a:r>
            <a:endParaRPr lang="en-US" sz="1600" b="0" i="0" dirty="0">
              <a:effectLst/>
              <a:latin typeface="+mj-lt"/>
            </a:endParaRPr>
          </a:p>
          <a:p>
            <a:r>
              <a:rPr lang="en-US" sz="1600" b="0" i="0" dirty="0">
                <a:effectLst/>
                <a:latin typeface="+mj-lt"/>
              </a:rPr>
              <a:t> </a:t>
            </a:r>
            <a:r>
              <a:rPr lang="en-US" sz="1600" b="0" i="0" dirty="0" err="1">
                <a:effectLst/>
                <a:latin typeface="+mj-lt"/>
              </a:rPr>
              <a:t>egetarcu</a:t>
            </a:r>
            <a:r>
              <a:rPr lang="en-US" sz="1600" b="0" i="0" dirty="0">
                <a:effectLst/>
                <a:latin typeface="+mj-lt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9A1FEE-93A9-7770-210C-7CE22809613F}"/>
              </a:ext>
            </a:extLst>
          </p:cNvPr>
          <p:cNvSpPr txBox="1"/>
          <p:nvPr/>
        </p:nvSpPr>
        <p:spPr>
          <a:xfrm>
            <a:off x="3829362" y="5324704"/>
            <a:ext cx="2588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latin typeface="+mj-lt"/>
              </a:rPr>
              <a:t>Aliquetvulpu</a:t>
            </a:r>
            <a:endParaRPr lang="en-US" sz="1200" b="0" i="0" dirty="0">
              <a:effectLst/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E3941A-3AEE-D1B9-114F-962D69BD70B7}"/>
              </a:ext>
            </a:extLst>
          </p:cNvPr>
          <p:cNvSpPr txBox="1"/>
          <p:nvPr/>
        </p:nvSpPr>
        <p:spPr>
          <a:xfrm>
            <a:off x="3759199" y="5658024"/>
            <a:ext cx="2336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87%</a:t>
            </a:r>
            <a:endParaRPr lang="en-US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44712D-D195-2B37-C377-E86C71820022}"/>
              </a:ext>
            </a:extLst>
          </p:cNvPr>
          <p:cNvSpPr txBox="1"/>
          <p:nvPr/>
        </p:nvSpPr>
        <p:spPr>
          <a:xfrm>
            <a:off x="8348896" y="5324704"/>
            <a:ext cx="2588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latin typeface="+mj-lt"/>
              </a:rPr>
              <a:t>Aliquetvulpu</a:t>
            </a:r>
            <a:endParaRPr lang="en-US" sz="1200" b="0" i="0" dirty="0">
              <a:effectLst/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DEC6E-F5D0-188F-F57B-F60124B11D3A}"/>
              </a:ext>
            </a:extLst>
          </p:cNvPr>
          <p:cNvSpPr txBox="1"/>
          <p:nvPr/>
        </p:nvSpPr>
        <p:spPr>
          <a:xfrm>
            <a:off x="8278733" y="5658024"/>
            <a:ext cx="2336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875K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13716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3E3EF-F57D-7AB0-BD9D-4268FD42BE19}"/>
              </a:ext>
            </a:extLst>
          </p:cNvPr>
          <p:cNvSpPr txBox="1"/>
          <p:nvPr/>
        </p:nvSpPr>
        <p:spPr>
          <a:xfrm>
            <a:off x="2438422" y="33422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Smart cities for a better future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048721-C664-3FDF-5668-1EDAA60B8F9F}"/>
              </a:ext>
            </a:extLst>
          </p:cNvPr>
          <p:cNvGrpSpPr/>
          <p:nvPr/>
        </p:nvGrpSpPr>
        <p:grpSpPr>
          <a:xfrm>
            <a:off x="10939462" y="495300"/>
            <a:ext cx="757237" cy="757237"/>
            <a:chOff x="12192000" y="3656427"/>
            <a:chExt cx="419720" cy="41972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3AB5FEC-BED1-215E-1658-B85807DAAACC}"/>
                </a:ext>
              </a:extLst>
            </p:cNvPr>
            <p:cNvSpPr/>
            <p:nvPr/>
          </p:nvSpPr>
          <p:spPr>
            <a:xfrm>
              <a:off x="12192000" y="3656427"/>
              <a:ext cx="419720" cy="419720"/>
            </a:xfrm>
            <a:custGeom>
              <a:avLst/>
              <a:gdLst>
                <a:gd name="connsiteX0" fmla="*/ 264737 w 264736"/>
                <a:gd name="connsiteY0" fmla="*/ 132368 h 264736"/>
                <a:gd name="connsiteX1" fmla="*/ 132369 w 264736"/>
                <a:gd name="connsiteY1" fmla="*/ 264737 h 264736"/>
                <a:gd name="connsiteX2" fmla="*/ 0 w 264736"/>
                <a:gd name="connsiteY2" fmla="*/ 132368 h 264736"/>
                <a:gd name="connsiteX3" fmla="*/ 132369 w 264736"/>
                <a:gd name="connsiteY3" fmla="*/ 0 h 264736"/>
                <a:gd name="connsiteX4" fmla="*/ 264737 w 264736"/>
                <a:gd name="connsiteY4" fmla="*/ 132368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36" h="264736">
                  <a:moveTo>
                    <a:pt x="264737" y="132368"/>
                  </a:moveTo>
                  <a:cubicBezTo>
                    <a:pt x="264737" y="205473"/>
                    <a:pt x="205473" y="264737"/>
                    <a:pt x="132369" y="264737"/>
                  </a:cubicBezTo>
                  <a:cubicBezTo>
                    <a:pt x="59263" y="264737"/>
                    <a:pt x="0" y="205473"/>
                    <a:pt x="0" y="132368"/>
                  </a:cubicBezTo>
                  <a:cubicBezTo>
                    <a:pt x="0" y="59263"/>
                    <a:pt x="59264" y="0"/>
                    <a:pt x="132369" y="0"/>
                  </a:cubicBezTo>
                  <a:cubicBezTo>
                    <a:pt x="205474" y="0"/>
                    <a:pt x="264737" y="59263"/>
                    <a:pt x="264737" y="132368"/>
                  </a:cubicBezTo>
                  <a:close/>
                </a:path>
              </a:pathLst>
            </a:custGeom>
            <a:noFill/>
            <a:ln w="5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FD1E4D-8BFD-72F8-78AA-6BD817FA5F79}"/>
                </a:ext>
              </a:extLst>
            </p:cNvPr>
            <p:cNvSpPr/>
            <p:nvPr/>
          </p:nvSpPr>
          <p:spPr>
            <a:xfrm>
              <a:off x="12363830" y="3788351"/>
              <a:ext cx="144337" cy="167128"/>
            </a:xfrm>
            <a:custGeom>
              <a:avLst/>
              <a:gdLst>
                <a:gd name="connsiteX0" fmla="*/ 0 w 91040"/>
                <a:gd name="connsiteY0" fmla="*/ 52708 h 105415"/>
                <a:gd name="connsiteX1" fmla="*/ 0 w 91040"/>
                <a:gd name="connsiteY1" fmla="*/ 0 h 105415"/>
                <a:gd name="connsiteX2" fmla="*/ 45521 w 91040"/>
                <a:gd name="connsiteY2" fmla="*/ 26354 h 105415"/>
                <a:gd name="connsiteX3" fmla="*/ 91041 w 91040"/>
                <a:gd name="connsiteY3" fmla="*/ 52708 h 105415"/>
                <a:gd name="connsiteX4" fmla="*/ 45521 w 91040"/>
                <a:gd name="connsiteY4" fmla="*/ 79062 h 105415"/>
                <a:gd name="connsiteX5" fmla="*/ 0 w 91040"/>
                <a:gd name="connsiteY5" fmla="*/ 105416 h 1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40" h="105415">
                  <a:moveTo>
                    <a:pt x="0" y="52708"/>
                  </a:moveTo>
                  <a:lnTo>
                    <a:pt x="0" y="0"/>
                  </a:lnTo>
                  <a:lnTo>
                    <a:pt x="45521" y="26354"/>
                  </a:lnTo>
                  <a:lnTo>
                    <a:pt x="91041" y="52708"/>
                  </a:lnTo>
                  <a:lnTo>
                    <a:pt x="45521" y="79062"/>
                  </a:lnTo>
                  <a:lnTo>
                    <a:pt x="0" y="105416"/>
                  </a:lnTo>
                  <a:close/>
                </a:path>
              </a:pathLst>
            </a:custGeom>
            <a:solidFill>
              <a:schemeClr val="bg2"/>
            </a:solidFill>
            <a:ln w="5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315FB4-9D67-ADFE-0B18-0F7C10454803}"/>
              </a:ext>
            </a:extLst>
          </p:cNvPr>
          <p:cNvCxnSpPr>
            <a:cxnSpLocks/>
          </p:cNvCxnSpPr>
          <p:nvPr/>
        </p:nvCxnSpPr>
        <p:spPr>
          <a:xfrm flipH="1">
            <a:off x="0" y="2287588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DEBA2E-E231-1121-89A2-ACD4ADC88880}"/>
              </a:ext>
            </a:extLst>
          </p:cNvPr>
          <p:cNvSpPr txBox="1"/>
          <p:nvPr/>
        </p:nvSpPr>
        <p:spPr>
          <a:xfrm>
            <a:off x="628650" y="3298827"/>
            <a:ext cx="2588830" cy="172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elementum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Nulla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sicumtum</a:t>
            </a:r>
            <a:r>
              <a:rPr lang="en-US" sz="1200" dirty="0">
                <a:solidFill>
                  <a:schemeClr val="bg2"/>
                </a:solidFill>
              </a:rPr>
              <a:t>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9D3BA1-D2B8-1EC2-69AA-AEBD52EC62F3}"/>
              </a:ext>
            </a:extLst>
          </p:cNvPr>
          <p:cNvGrpSpPr/>
          <p:nvPr/>
        </p:nvGrpSpPr>
        <p:grpSpPr>
          <a:xfrm>
            <a:off x="6088860" y="1238024"/>
            <a:ext cx="262317" cy="261610"/>
            <a:chOff x="3062679" y="-374820"/>
            <a:chExt cx="283259" cy="28249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6828D8-D97D-DC21-830B-DD17AE0B445D}"/>
                </a:ext>
              </a:extLst>
            </p:cNvPr>
            <p:cNvSpPr/>
            <p:nvPr/>
          </p:nvSpPr>
          <p:spPr>
            <a:xfrm>
              <a:off x="3099111" y="-365106"/>
              <a:ext cx="246827" cy="246827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2F734-3ABF-2B22-E324-A85568F87089}"/>
                </a:ext>
              </a:extLst>
            </p:cNvPr>
            <p:cNvSpPr txBox="1"/>
            <p:nvPr/>
          </p:nvSpPr>
          <p:spPr>
            <a:xfrm>
              <a:off x="3062679" y="-374820"/>
              <a:ext cx="246827" cy="282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2"/>
                  </a:solidFill>
                  <a:latin typeface="+mj-lt"/>
                </a:rPr>
                <a:t>C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BF2CE8-0F8B-360D-A971-740A1C174FAA}"/>
              </a:ext>
            </a:extLst>
          </p:cNvPr>
          <p:cNvSpPr txBox="1"/>
          <p:nvPr/>
        </p:nvSpPr>
        <p:spPr>
          <a:xfrm>
            <a:off x="628650" y="2596826"/>
            <a:ext cx="258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Automated </a:t>
            </a:r>
          </a:p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traffic 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D0326-009D-3F21-CC3A-BBBC010FB3D6}"/>
              </a:ext>
            </a:extLst>
          </p:cNvPr>
          <p:cNvSpPr txBox="1"/>
          <p:nvPr/>
        </p:nvSpPr>
        <p:spPr>
          <a:xfrm>
            <a:off x="3617685" y="3298827"/>
            <a:ext cx="2588830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F0A49-267D-AA10-BA64-412834D2E633}"/>
              </a:ext>
            </a:extLst>
          </p:cNvPr>
          <p:cNvSpPr txBox="1"/>
          <p:nvPr/>
        </p:nvSpPr>
        <p:spPr>
          <a:xfrm>
            <a:off x="3617685" y="2596826"/>
            <a:ext cx="2588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Smart street </a:t>
            </a:r>
          </a:p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lighting</a:t>
            </a:r>
          </a:p>
          <a:p>
            <a:endParaRPr lang="en-ID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30353-3DAF-3CD8-E9FD-96DFD3C1B804}"/>
              </a:ext>
            </a:extLst>
          </p:cNvPr>
          <p:cNvSpPr txBox="1"/>
          <p:nvPr/>
        </p:nvSpPr>
        <p:spPr>
          <a:xfrm>
            <a:off x="9645047" y="3298827"/>
            <a:ext cx="2588830" cy="144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FC15C-013A-537E-6CAB-CFC30E5A1F5A}"/>
              </a:ext>
            </a:extLst>
          </p:cNvPr>
          <p:cNvSpPr txBox="1"/>
          <p:nvPr/>
        </p:nvSpPr>
        <p:spPr>
          <a:xfrm>
            <a:off x="9645047" y="2596826"/>
            <a:ext cx="258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chemeClr val="bg2"/>
                </a:solidFill>
                <a:latin typeface="+mj-lt"/>
              </a:rPr>
              <a:t>unraveling</a:t>
            </a:r>
            <a:r>
              <a:rPr lang="en-ID" sz="1600" dirty="0">
                <a:solidFill>
                  <a:schemeClr val="bg2"/>
                </a:solidFill>
                <a:latin typeface="+mj-lt"/>
              </a:rPr>
              <a:t> </a:t>
            </a:r>
          </a:p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traffic jams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0C0B0-94DE-D974-A03A-C5C86AC10CDA}"/>
              </a:ext>
            </a:extLst>
          </p:cNvPr>
          <p:cNvSpPr txBox="1"/>
          <p:nvPr/>
        </p:nvSpPr>
        <p:spPr>
          <a:xfrm>
            <a:off x="6911077" y="3298827"/>
            <a:ext cx="2588830" cy="1722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2"/>
                </a:solidFill>
                <a:effectLst/>
              </a:rPr>
              <a:t>vitae,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justo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 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dapibus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Vivamus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eleme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Loream</a:t>
            </a:r>
            <a:r>
              <a:rPr lang="en-US" sz="1200" dirty="0">
                <a:solidFill>
                  <a:schemeClr val="bg2"/>
                </a:solidFill>
              </a:rPr>
              <a:t> ipsum dollar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Lorean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ipsumdollr</a:t>
            </a:r>
            <a:r>
              <a:rPr lang="en-US" sz="1200" dirty="0">
                <a:solidFill>
                  <a:schemeClr val="bg2"/>
                </a:solidFill>
              </a:rPr>
              <a:t>.  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864FF-0865-BE43-B0F7-567A42215482}"/>
              </a:ext>
            </a:extLst>
          </p:cNvPr>
          <p:cNvSpPr txBox="1"/>
          <p:nvPr/>
        </p:nvSpPr>
        <p:spPr>
          <a:xfrm>
            <a:off x="6911077" y="2596826"/>
            <a:ext cx="2588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AI crime </a:t>
            </a:r>
          </a:p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detection</a:t>
            </a:r>
          </a:p>
          <a:p>
            <a:endParaRPr lang="en-ID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6E50CA-D6F9-509F-106E-4732BF865302}"/>
              </a:ext>
            </a:extLst>
          </p:cNvPr>
          <p:cNvSpPr txBox="1"/>
          <p:nvPr/>
        </p:nvSpPr>
        <p:spPr>
          <a:xfrm>
            <a:off x="438150" y="478167"/>
            <a:ext cx="2038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AI in Smart Cities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908F9-C575-696F-A04C-E5FA063EC759}"/>
              </a:ext>
            </a:extLst>
          </p:cNvPr>
          <p:cNvSpPr txBox="1"/>
          <p:nvPr/>
        </p:nvSpPr>
        <p:spPr>
          <a:xfrm>
            <a:off x="600791" y="6048151"/>
            <a:ext cx="60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01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FD5B86-6AB3-FB14-7B74-BAB8D7155D21}"/>
              </a:ext>
            </a:extLst>
          </p:cNvPr>
          <p:cNvSpPr txBox="1"/>
          <p:nvPr/>
        </p:nvSpPr>
        <p:spPr>
          <a:xfrm>
            <a:off x="3617685" y="6048151"/>
            <a:ext cx="60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02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65BDAE-CDA8-617A-D800-5A195BC0EA9B}"/>
              </a:ext>
            </a:extLst>
          </p:cNvPr>
          <p:cNvSpPr txBox="1"/>
          <p:nvPr/>
        </p:nvSpPr>
        <p:spPr>
          <a:xfrm>
            <a:off x="6911077" y="6048151"/>
            <a:ext cx="60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03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64A0AE-FCAC-4ECB-EC7C-09F0305ADD59}"/>
              </a:ext>
            </a:extLst>
          </p:cNvPr>
          <p:cNvSpPr txBox="1"/>
          <p:nvPr/>
        </p:nvSpPr>
        <p:spPr>
          <a:xfrm>
            <a:off x="9645047" y="6048151"/>
            <a:ext cx="908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04</a:t>
            </a:r>
            <a:endParaRPr lang="en-ID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DECBF2-B7FF-1B32-5B0C-1E62848EE928}"/>
              </a:ext>
            </a:extLst>
          </p:cNvPr>
          <p:cNvCxnSpPr>
            <a:cxnSpLocks/>
          </p:cNvCxnSpPr>
          <p:nvPr/>
        </p:nvCxnSpPr>
        <p:spPr>
          <a:xfrm flipV="1">
            <a:off x="495300" y="2697480"/>
            <a:ext cx="0" cy="36823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E4E5F8-1CF5-BD56-4D72-4B3A1F6F86C7}"/>
              </a:ext>
            </a:extLst>
          </p:cNvPr>
          <p:cNvCxnSpPr>
            <a:cxnSpLocks/>
          </p:cNvCxnSpPr>
          <p:nvPr/>
        </p:nvCxnSpPr>
        <p:spPr>
          <a:xfrm flipV="1">
            <a:off x="3456214" y="2697480"/>
            <a:ext cx="0" cy="36823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9A9256-844E-167A-CE80-25E75BD82781}"/>
              </a:ext>
            </a:extLst>
          </p:cNvPr>
          <p:cNvCxnSpPr>
            <a:cxnSpLocks/>
          </p:cNvCxnSpPr>
          <p:nvPr/>
        </p:nvCxnSpPr>
        <p:spPr>
          <a:xfrm flipV="1">
            <a:off x="6765473" y="2697480"/>
            <a:ext cx="0" cy="36823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F9D03A-63AF-0B8A-B2A1-FB9564BC67AA}"/>
              </a:ext>
            </a:extLst>
          </p:cNvPr>
          <p:cNvCxnSpPr>
            <a:cxnSpLocks/>
          </p:cNvCxnSpPr>
          <p:nvPr/>
        </p:nvCxnSpPr>
        <p:spPr>
          <a:xfrm flipV="1">
            <a:off x="9508671" y="2697480"/>
            <a:ext cx="0" cy="36823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84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55F78-523C-88DF-D8B2-26E8B901723C}"/>
              </a:ext>
            </a:extLst>
          </p:cNvPr>
          <p:cNvSpPr txBox="1"/>
          <p:nvPr/>
        </p:nvSpPr>
        <p:spPr>
          <a:xfrm>
            <a:off x="398800" y="310634"/>
            <a:ext cx="54169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The future </a:t>
            </a:r>
          </a:p>
          <a:p>
            <a:r>
              <a:rPr lang="en-US" sz="5400" dirty="0" err="1"/>
              <a:t>factoryMore</a:t>
            </a:r>
            <a:r>
              <a:rPr lang="en-US" sz="5400" dirty="0"/>
              <a:t> </a:t>
            </a:r>
          </a:p>
          <a:p>
            <a:r>
              <a:rPr lang="en-US" sz="5400" dirty="0"/>
              <a:t>efficient with AI</a:t>
            </a:r>
          </a:p>
        </p:txBody>
      </p:sp>
      <p:grpSp>
        <p:nvGrpSpPr>
          <p:cNvPr id="6" name="Graphic 31">
            <a:extLst>
              <a:ext uri="{FF2B5EF4-FFF2-40B4-BE49-F238E27FC236}">
                <a16:creationId xmlns:a16="http://schemas.microsoft.com/office/drawing/2014/main" id="{F5ED0C1A-0FAD-C67B-AE1E-B2C3833147FD}"/>
              </a:ext>
            </a:extLst>
          </p:cNvPr>
          <p:cNvGrpSpPr/>
          <p:nvPr/>
        </p:nvGrpSpPr>
        <p:grpSpPr>
          <a:xfrm>
            <a:off x="514662" y="3318283"/>
            <a:ext cx="119039" cy="110717"/>
            <a:chOff x="1588571" y="6126607"/>
            <a:chExt cx="69754" cy="69754"/>
          </a:xfrm>
          <a:noFill/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B5C45E-7597-0350-945E-8F5E8C5FB443}"/>
                </a:ext>
              </a:extLst>
            </p:cNvPr>
            <p:cNvSpPr/>
            <p:nvPr/>
          </p:nvSpPr>
          <p:spPr>
            <a:xfrm>
              <a:off x="1592595" y="6126607"/>
              <a:ext cx="65730" cy="64388"/>
            </a:xfrm>
            <a:custGeom>
              <a:avLst/>
              <a:gdLst>
                <a:gd name="connsiteX0" fmla="*/ 65730 w 65730"/>
                <a:gd name="connsiteY0" fmla="*/ 64389 h 64388"/>
                <a:gd name="connsiteX1" fmla="*/ 65730 w 65730"/>
                <a:gd name="connsiteY1" fmla="*/ 0 h 64388"/>
                <a:gd name="connsiteX2" fmla="*/ 0 w 65730"/>
                <a:gd name="connsiteY2" fmla="*/ 0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730" h="64388">
                  <a:moveTo>
                    <a:pt x="65730" y="64389"/>
                  </a:moveTo>
                  <a:lnTo>
                    <a:pt x="65730" y="0"/>
                  </a:lnTo>
                  <a:lnTo>
                    <a:pt x="0" y="0"/>
                  </a:lnTo>
                </a:path>
              </a:pathLst>
            </a:custGeom>
            <a:noFill/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56CC40-8ADF-5D5B-C93E-748A1F74AA76}"/>
                </a:ext>
              </a:extLst>
            </p:cNvPr>
            <p:cNvSpPr/>
            <p:nvPr/>
          </p:nvSpPr>
          <p:spPr>
            <a:xfrm>
              <a:off x="1588571" y="6126607"/>
              <a:ext cx="69754" cy="69754"/>
            </a:xfrm>
            <a:custGeom>
              <a:avLst/>
              <a:gdLst>
                <a:gd name="connsiteX0" fmla="*/ 0 w 69754"/>
                <a:gd name="connsiteY0" fmla="*/ 69755 h 69754"/>
                <a:gd name="connsiteX1" fmla="*/ 69755 w 69754"/>
                <a:gd name="connsiteY1" fmla="*/ 0 h 6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754" h="69754">
                  <a:moveTo>
                    <a:pt x="0" y="69755"/>
                  </a:moveTo>
                  <a:lnTo>
                    <a:pt x="69755" y="0"/>
                  </a:lnTo>
                </a:path>
              </a:pathLst>
            </a:custGeom>
            <a:ln w="1001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27F7067-0621-7925-5969-E344D12E0700}"/>
              </a:ext>
            </a:extLst>
          </p:cNvPr>
          <p:cNvSpPr txBox="1"/>
          <p:nvPr/>
        </p:nvSpPr>
        <p:spPr>
          <a:xfrm>
            <a:off x="398800" y="3602848"/>
            <a:ext cx="2588830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putate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eget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arcu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dictum </a:t>
            </a:r>
            <a:r>
              <a:rPr lang="en-US" sz="1200" b="0" i="0" dirty="0" err="1">
                <a:effectLst/>
              </a:rPr>
              <a:t>felis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dapibus</a:t>
            </a:r>
            <a:r>
              <a:rPr lang="en-US" sz="1200" b="0" i="0" dirty="0">
                <a:effectLst/>
              </a:rPr>
              <a:t>. 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A8B9D-6E3B-4CB9-1CB3-86891A6587A9}"/>
              </a:ext>
            </a:extLst>
          </p:cNvPr>
          <p:cNvSpPr txBox="1"/>
          <p:nvPr/>
        </p:nvSpPr>
        <p:spPr>
          <a:xfrm>
            <a:off x="5815759" y="2844225"/>
            <a:ext cx="1933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+mj-lt"/>
              </a:rPr>
              <a:t>AI automates</a:t>
            </a:r>
          </a:p>
          <a:p>
            <a:r>
              <a:rPr lang="en-ID" sz="1600" dirty="0">
                <a:latin typeface="+mj-lt"/>
              </a:rPr>
              <a:t>production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FCE46-695D-2929-A0BA-D7AF336724BC}"/>
              </a:ext>
            </a:extLst>
          </p:cNvPr>
          <p:cNvSpPr txBox="1"/>
          <p:nvPr/>
        </p:nvSpPr>
        <p:spPr>
          <a:xfrm>
            <a:off x="5815759" y="3484950"/>
            <a:ext cx="2588830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effectLst/>
              </a:rPr>
              <a:t>aliquet</a:t>
            </a:r>
            <a:r>
              <a:rPr lang="en-US" sz="1200" b="0" i="0" dirty="0">
                <a:effectLst/>
              </a:rPr>
              <a:t> nec, </a:t>
            </a:r>
            <a:r>
              <a:rPr lang="en-US" sz="1200" b="0" i="0" dirty="0" err="1">
                <a:effectLst/>
              </a:rPr>
              <a:t>vulputate</a:t>
            </a:r>
            <a:r>
              <a:rPr lang="en-US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</a:rPr>
              <a:t>vitae, </a:t>
            </a:r>
            <a:r>
              <a:rPr lang="en-US" sz="1200" b="0" i="0" dirty="0" err="1">
                <a:effectLst/>
              </a:rPr>
              <a:t>justo</a:t>
            </a:r>
            <a:r>
              <a:rPr lang="en-US" sz="1200" b="0" i="0" dirty="0">
                <a:effectLst/>
              </a:rPr>
              <a:t>.   </a:t>
            </a:r>
            <a:r>
              <a:rPr lang="en-US" sz="1200" b="0" i="0" dirty="0" err="1">
                <a:effectLst/>
              </a:rPr>
              <a:t>Nullamele</a:t>
            </a:r>
            <a:r>
              <a:rPr lang="en-US" sz="1200" b="0" i="0" dirty="0">
                <a:effectLst/>
              </a:rPr>
              <a:t>   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FF99C-5FB4-E70E-0783-EB8425A9DA87}"/>
              </a:ext>
            </a:extLst>
          </p:cNvPr>
          <p:cNvSpPr txBox="1"/>
          <p:nvPr/>
        </p:nvSpPr>
        <p:spPr>
          <a:xfrm>
            <a:off x="5815759" y="5516667"/>
            <a:ext cx="1933647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AI-powered robots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replace manual labor in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electronics assembly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58C1E-CEC1-6A0D-8A8D-16982FBAD256}"/>
              </a:ext>
            </a:extLst>
          </p:cNvPr>
          <p:cNvSpPr txBox="1"/>
          <p:nvPr/>
        </p:nvSpPr>
        <p:spPr>
          <a:xfrm>
            <a:off x="10863186" y="343837"/>
            <a:ext cx="1022350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I</a:t>
            </a:r>
            <a:r>
              <a:rPr lang="en-ID" sz="1200" dirty="0" err="1"/>
              <a:t>nnovation</a:t>
            </a:r>
            <a:endParaRPr lang="en-ID" sz="1200" b="0" i="0" dirty="0">
              <a:effectLst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02172-F6C4-86B2-8AA5-8E68A0E834EC}"/>
              </a:ext>
            </a:extLst>
          </p:cNvPr>
          <p:cNvGrpSpPr/>
          <p:nvPr/>
        </p:nvGrpSpPr>
        <p:grpSpPr>
          <a:xfrm>
            <a:off x="4031729" y="543186"/>
            <a:ext cx="275546" cy="276999"/>
            <a:chOff x="3099918" y="556063"/>
            <a:chExt cx="238633" cy="23989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F85BBB-9050-40B7-E714-09765DEF5FA6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3B2B21-4F75-2455-109E-3B84DCBBE098}"/>
                </a:ext>
              </a:extLst>
            </p:cNvPr>
            <p:cNvSpPr txBox="1"/>
            <p:nvPr/>
          </p:nvSpPr>
          <p:spPr>
            <a:xfrm>
              <a:off x="3099918" y="556063"/>
              <a:ext cx="213760" cy="23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+mj-lt"/>
                </a:rPr>
                <a:t>C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13188E-0DEE-4720-81DC-3894DE5AC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DAF9A0-64B6-3969-2F18-6840EF554A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06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7FF7069-0DFF-B3AE-826D-599567AADB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2" b="30092"/>
          <a:stretch>
            <a:fillRect/>
          </a:stretch>
        </p:blipFill>
        <p:spPr/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1AC8AF-49BF-C03C-EB20-133A034AF0E1}"/>
              </a:ext>
            </a:extLst>
          </p:cNvPr>
          <p:cNvSpPr/>
          <p:nvPr/>
        </p:nvSpPr>
        <p:spPr>
          <a:xfrm>
            <a:off x="3785924" y="3143250"/>
            <a:ext cx="2447018" cy="3165475"/>
          </a:xfrm>
          <a:prstGeom prst="roundRect">
            <a:avLst>
              <a:gd name="adj" fmla="val 5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A857FB-CCE0-7FAE-FC9C-13B92FA51D11}"/>
              </a:ext>
            </a:extLst>
          </p:cNvPr>
          <p:cNvSpPr txBox="1"/>
          <p:nvPr/>
        </p:nvSpPr>
        <p:spPr>
          <a:xfrm>
            <a:off x="3575312" y="362474"/>
            <a:ext cx="6093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dirty="0"/>
              <a:t>Smarter shopping </a:t>
            </a:r>
          </a:p>
          <a:p>
            <a:r>
              <a:rPr lang="en-ID" sz="4800" dirty="0"/>
              <a:t>with AI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33402D-1CF4-36DE-0DA4-AE73ED478AF0}"/>
              </a:ext>
            </a:extLst>
          </p:cNvPr>
          <p:cNvSpPr/>
          <p:nvPr/>
        </p:nvSpPr>
        <p:spPr>
          <a:xfrm>
            <a:off x="6519083" y="3179763"/>
            <a:ext cx="2447018" cy="3165475"/>
          </a:xfrm>
          <a:prstGeom prst="roundRect">
            <a:avLst>
              <a:gd name="adj" fmla="val 5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580A10-1007-5CC7-B776-3D2C9AC0028D}"/>
              </a:ext>
            </a:extLst>
          </p:cNvPr>
          <p:cNvSpPr/>
          <p:nvPr/>
        </p:nvSpPr>
        <p:spPr>
          <a:xfrm>
            <a:off x="9252243" y="3143250"/>
            <a:ext cx="2447018" cy="3165475"/>
          </a:xfrm>
          <a:prstGeom prst="roundRect">
            <a:avLst>
              <a:gd name="adj" fmla="val 5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83E35F-FE0D-3CEE-6A9A-682D64655A2D}"/>
              </a:ext>
            </a:extLst>
          </p:cNvPr>
          <p:cNvSpPr txBox="1"/>
          <p:nvPr/>
        </p:nvSpPr>
        <p:spPr>
          <a:xfrm>
            <a:off x="4000316" y="3768515"/>
            <a:ext cx="1965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2"/>
                </a:solidFill>
                <a:latin typeface="+mj-lt"/>
              </a:rPr>
              <a:t>Chatbot </a:t>
            </a:r>
          </a:p>
          <a:p>
            <a:r>
              <a:rPr lang="en-ID" sz="2400" dirty="0">
                <a:solidFill>
                  <a:schemeClr val="bg2"/>
                </a:solidFill>
                <a:latin typeface="+mj-lt"/>
              </a:rPr>
              <a:t>Customer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AFE6D-30EB-1241-C08C-B6BF7551D733}"/>
              </a:ext>
            </a:extLst>
          </p:cNvPr>
          <p:cNvSpPr txBox="1"/>
          <p:nvPr/>
        </p:nvSpPr>
        <p:spPr>
          <a:xfrm>
            <a:off x="4000316" y="5273975"/>
            <a:ext cx="2447018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vel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augue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Curabit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nisi. Nam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dui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Maecenas tempus</a:t>
            </a:r>
            <a:r>
              <a:rPr lang="en-ID" sz="1200" dirty="0">
                <a:solidFill>
                  <a:schemeClr val="bg2"/>
                </a:solidFill>
              </a:rPr>
              <a:t> dollar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3B57C-5B98-C463-971F-5E1F7EA7CDEC}"/>
              </a:ext>
            </a:extLst>
          </p:cNvPr>
          <p:cNvSpPr txBox="1"/>
          <p:nvPr/>
        </p:nvSpPr>
        <p:spPr>
          <a:xfrm>
            <a:off x="6733475" y="3768515"/>
            <a:ext cx="1965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solidFill>
                  <a:schemeClr val="bg2"/>
                </a:solidFill>
                <a:latin typeface="+mj-lt"/>
              </a:rPr>
              <a:t>AI in inventory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CC582-D0DA-AF75-D9C8-F350B454B59B}"/>
              </a:ext>
            </a:extLst>
          </p:cNvPr>
          <p:cNvSpPr txBox="1"/>
          <p:nvPr/>
        </p:nvSpPr>
        <p:spPr>
          <a:xfrm>
            <a:off x="6733475" y="5273975"/>
            <a:ext cx="2447018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vel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augue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Curabit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nisi. Nam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dui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Maecenas tempus</a:t>
            </a:r>
            <a:r>
              <a:rPr lang="en-ID" sz="1200" dirty="0">
                <a:solidFill>
                  <a:schemeClr val="bg2"/>
                </a:solidFill>
              </a:rPr>
              <a:t> dollar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729D4E-7939-774F-B86B-EBD339FB37C3}"/>
              </a:ext>
            </a:extLst>
          </p:cNvPr>
          <p:cNvSpPr txBox="1"/>
          <p:nvPr/>
        </p:nvSpPr>
        <p:spPr>
          <a:xfrm>
            <a:off x="9458132" y="3768515"/>
            <a:ext cx="1965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+mj-lt"/>
              </a:rPr>
              <a:t>A</a:t>
            </a:r>
            <a:r>
              <a:rPr lang="en-ID" sz="2400" dirty="0">
                <a:solidFill>
                  <a:schemeClr val="bg2"/>
                </a:solidFill>
                <a:latin typeface="+mj-lt"/>
              </a:rPr>
              <a:t>I</a:t>
            </a:r>
          </a:p>
          <a:p>
            <a:r>
              <a:rPr lang="en-ID" sz="2400" dirty="0">
                <a:solidFill>
                  <a:schemeClr val="bg2"/>
                </a:solidFill>
                <a:latin typeface="+mj-lt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6E5E26-DEE7-4281-3DB3-06EDC8785B33}"/>
              </a:ext>
            </a:extLst>
          </p:cNvPr>
          <p:cNvSpPr txBox="1"/>
          <p:nvPr/>
        </p:nvSpPr>
        <p:spPr>
          <a:xfrm>
            <a:off x="9458132" y="5273975"/>
            <a:ext cx="2447018" cy="89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vel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augue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Curabit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 err="1">
                <a:solidFill>
                  <a:schemeClr val="bg2"/>
                </a:solidFill>
                <a:effectLst/>
              </a:rPr>
              <a:t>ultricies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nisi. Nam </a:t>
            </a:r>
            <a:r>
              <a:rPr lang="en-ID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ID" sz="1200" b="0" i="0" dirty="0">
                <a:solidFill>
                  <a:schemeClr val="bg2"/>
                </a:solidFill>
                <a:effectLst/>
              </a:rPr>
              <a:t> dui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solidFill>
                  <a:schemeClr val="bg2"/>
                </a:solidFill>
                <a:effectLst/>
              </a:rPr>
              <a:t>Maecenas tempus</a:t>
            </a:r>
            <a:r>
              <a:rPr lang="en-ID" sz="1200" dirty="0">
                <a:solidFill>
                  <a:schemeClr val="bg2"/>
                </a:solidFill>
              </a:rPr>
              <a:t> dollar</a:t>
            </a:r>
          </a:p>
        </p:txBody>
      </p:sp>
      <p:grpSp>
        <p:nvGrpSpPr>
          <p:cNvPr id="33" name="Graphic 30">
            <a:extLst>
              <a:ext uri="{FF2B5EF4-FFF2-40B4-BE49-F238E27FC236}">
                <a16:creationId xmlns:a16="http://schemas.microsoft.com/office/drawing/2014/main" id="{92F496E3-D03A-26BD-E4FC-78AE67466FE6}"/>
              </a:ext>
            </a:extLst>
          </p:cNvPr>
          <p:cNvGrpSpPr/>
          <p:nvPr/>
        </p:nvGrpSpPr>
        <p:grpSpPr>
          <a:xfrm>
            <a:off x="4089216" y="3329203"/>
            <a:ext cx="304984" cy="292991"/>
            <a:chOff x="498701" y="525916"/>
            <a:chExt cx="363310" cy="349023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662136-3A97-BF64-7290-C5566C89CD38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4B05439-309D-0ABE-2DCD-EB42976E53FD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B4E7AB-B2F3-5CFB-7A1F-5C47C636BB25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19D7404-A984-1670-1069-B588314BF3AC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4DBBCE1-3F7E-5BAB-D975-61C46D2338C0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0">
            <a:extLst>
              <a:ext uri="{FF2B5EF4-FFF2-40B4-BE49-F238E27FC236}">
                <a16:creationId xmlns:a16="http://schemas.microsoft.com/office/drawing/2014/main" id="{B41BE345-5D5A-C430-E332-E4A6C00CA69C}"/>
              </a:ext>
            </a:extLst>
          </p:cNvPr>
          <p:cNvGrpSpPr/>
          <p:nvPr/>
        </p:nvGrpSpPr>
        <p:grpSpPr>
          <a:xfrm>
            <a:off x="6832417" y="3329203"/>
            <a:ext cx="304984" cy="292991"/>
            <a:chOff x="498701" y="525916"/>
            <a:chExt cx="363310" cy="349023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1250DF-C444-16F7-67C2-AD01098839F7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EB1FA19-46E7-017B-852C-93AF658733D1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934A3B8-9CEE-C67A-BEF9-33050524AA30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3687913-6A88-1B26-CADB-3CDEEA01CAAB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9D9337-B2B8-B808-3810-8F7A9ED5404F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aphic 30">
            <a:extLst>
              <a:ext uri="{FF2B5EF4-FFF2-40B4-BE49-F238E27FC236}">
                <a16:creationId xmlns:a16="http://schemas.microsoft.com/office/drawing/2014/main" id="{3DB5436E-A8E5-DF20-6FB0-CE06AA41BEE1}"/>
              </a:ext>
            </a:extLst>
          </p:cNvPr>
          <p:cNvGrpSpPr/>
          <p:nvPr/>
        </p:nvGrpSpPr>
        <p:grpSpPr>
          <a:xfrm>
            <a:off x="9533315" y="3329203"/>
            <a:ext cx="304984" cy="292991"/>
            <a:chOff x="498701" y="525916"/>
            <a:chExt cx="363310" cy="349023"/>
          </a:xfrm>
          <a:noFill/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474E13-75B6-568C-CF61-35D80B61058B}"/>
                </a:ext>
              </a:extLst>
            </p:cNvPr>
            <p:cNvSpPr/>
            <p:nvPr/>
          </p:nvSpPr>
          <p:spPr>
            <a:xfrm>
              <a:off x="551769" y="568778"/>
              <a:ext cx="271462" cy="261937"/>
            </a:xfrm>
            <a:custGeom>
              <a:avLst/>
              <a:gdLst>
                <a:gd name="connsiteX0" fmla="*/ 0 w 271462"/>
                <a:gd name="connsiteY0" fmla="*/ 0 h 261937"/>
                <a:gd name="connsiteX1" fmla="*/ 271463 w 271462"/>
                <a:gd name="connsiteY1" fmla="*/ 0 h 261937"/>
                <a:gd name="connsiteX2" fmla="*/ 271463 w 271462"/>
                <a:gd name="connsiteY2" fmla="*/ 261938 h 261937"/>
                <a:gd name="connsiteX3" fmla="*/ 0 w 271462"/>
                <a:gd name="connsiteY3" fmla="*/ 261938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261937">
                  <a:moveTo>
                    <a:pt x="0" y="0"/>
                  </a:moveTo>
                  <a:lnTo>
                    <a:pt x="271463" y="0"/>
                  </a:lnTo>
                  <a:lnTo>
                    <a:pt x="271463" y="261938"/>
                  </a:lnTo>
                  <a:lnTo>
                    <a:pt x="0" y="261938"/>
                  </a:ln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CEB2BD-13AC-3DD0-3E7C-A3940291F5F6}"/>
                </a:ext>
              </a:extLst>
            </p:cNvPr>
            <p:cNvSpPr/>
            <p:nvPr/>
          </p:nvSpPr>
          <p:spPr>
            <a:xfrm>
              <a:off x="629330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3074F46-A5D5-DC47-D0B0-43AC3B9B75F5}"/>
                </a:ext>
              </a:extLst>
            </p:cNvPr>
            <p:cNvSpPr/>
            <p:nvPr/>
          </p:nvSpPr>
          <p:spPr>
            <a:xfrm>
              <a:off x="498701" y="642257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DEAB1D-0580-3F3B-A934-C8C40C7FF297}"/>
                </a:ext>
              </a:extLst>
            </p:cNvPr>
            <p:cNvSpPr/>
            <p:nvPr/>
          </p:nvSpPr>
          <p:spPr>
            <a:xfrm>
              <a:off x="629330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50022C2-45A9-7DEE-C97D-BD579A387D2F}"/>
                </a:ext>
              </a:extLst>
            </p:cNvPr>
            <p:cNvSpPr/>
            <p:nvPr/>
          </p:nvSpPr>
          <p:spPr>
            <a:xfrm>
              <a:off x="498701" y="525916"/>
              <a:ext cx="232682" cy="232682"/>
            </a:xfrm>
            <a:custGeom>
              <a:avLst/>
              <a:gdLst>
                <a:gd name="connsiteX0" fmla="*/ 232682 w 232682"/>
                <a:gd name="connsiteY0" fmla="*/ 116341 h 232682"/>
                <a:gd name="connsiteX1" fmla="*/ 116341 w 232682"/>
                <a:gd name="connsiteY1" fmla="*/ 232682 h 232682"/>
                <a:gd name="connsiteX2" fmla="*/ 0 w 232682"/>
                <a:gd name="connsiteY2" fmla="*/ 116341 h 232682"/>
                <a:gd name="connsiteX3" fmla="*/ 116341 w 232682"/>
                <a:gd name="connsiteY3" fmla="*/ 0 h 232682"/>
                <a:gd name="connsiteX4" fmla="*/ 232682 w 232682"/>
                <a:gd name="connsiteY4" fmla="*/ 116341 h 23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82" h="232682">
                  <a:moveTo>
                    <a:pt x="232682" y="116341"/>
                  </a:moveTo>
                  <a:cubicBezTo>
                    <a:pt x="232682" y="180594"/>
                    <a:pt x="180594" y="232682"/>
                    <a:pt x="116341" y="232682"/>
                  </a:cubicBezTo>
                  <a:cubicBezTo>
                    <a:pt x="52088" y="232682"/>
                    <a:pt x="0" y="180594"/>
                    <a:pt x="0" y="116341"/>
                  </a:cubicBezTo>
                  <a:cubicBezTo>
                    <a:pt x="0" y="52088"/>
                    <a:pt x="52088" y="0"/>
                    <a:pt x="116341" y="0"/>
                  </a:cubicBezTo>
                  <a:cubicBezTo>
                    <a:pt x="180594" y="0"/>
                    <a:pt x="232682" y="52088"/>
                    <a:pt x="232682" y="116341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DDE1B36-AD7F-3E3C-9CB3-13C5E4155A64}"/>
              </a:ext>
            </a:extLst>
          </p:cNvPr>
          <p:cNvSpPr txBox="1"/>
          <p:nvPr/>
        </p:nvSpPr>
        <p:spPr>
          <a:xfrm>
            <a:off x="400051" y="347757"/>
            <a:ext cx="1022350" cy="33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I</a:t>
            </a:r>
            <a:r>
              <a:rPr lang="en-ID" sz="1200" dirty="0" err="1"/>
              <a:t>nnovation</a:t>
            </a:r>
            <a:endParaRPr lang="en-ID" sz="12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13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BBBA9A-A84A-F150-DF6D-2E01036EB93C}"/>
              </a:ext>
            </a:extLst>
          </p:cNvPr>
          <p:cNvSpPr/>
          <p:nvPr/>
        </p:nvSpPr>
        <p:spPr>
          <a:xfrm>
            <a:off x="3276600" y="0"/>
            <a:ext cx="89154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764CA-7260-BC97-C217-610AD19476FD}"/>
              </a:ext>
            </a:extLst>
          </p:cNvPr>
          <p:cNvSpPr txBox="1"/>
          <p:nvPr/>
        </p:nvSpPr>
        <p:spPr>
          <a:xfrm>
            <a:off x="4171950" y="629947"/>
            <a:ext cx="75247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200" dirty="0"/>
              <a:t>Conclusions and Expectations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DD74F-928B-73F1-F772-80A660D5C45B}"/>
              </a:ext>
            </a:extLst>
          </p:cNvPr>
          <p:cNvGrpSpPr/>
          <p:nvPr/>
        </p:nvGrpSpPr>
        <p:grpSpPr>
          <a:xfrm>
            <a:off x="9844169" y="2074834"/>
            <a:ext cx="349137" cy="369331"/>
            <a:chOff x="3114198" y="554023"/>
            <a:chExt cx="224353" cy="2373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EED1D1-2F43-64F1-0F73-63542347DEB6}"/>
                </a:ext>
              </a:extLst>
            </p:cNvPr>
            <p:cNvSpPr/>
            <p:nvPr/>
          </p:nvSpPr>
          <p:spPr>
            <a:xfrm>
              <a:off x="3124790" y="562249"/>
              <a:ext cx="213761" cy="213761"/>
            </a:xfrm>
            <a:custGeom>
              <a:avLst/>
              <a:gdLst>
                <a:gd name="connsiteX0" fmla="*/ 344805 w 344805"/>
                <a:gd name="connsiteY0" fmla="*/ 172403 h 344805"/>
                <a:gd name="connsiteX1" fmla="*/ 172403 w 344805"/>
                <a:gd name="connsiteY1" fmla="*/ 344805 h 344805"/>
                <a:gd name="connsiteX2" fmla="*/ 0 w 344805"/>
                <a:gd name="connsiteY2" fmla="*/ 172403 h 344805"/>
                <a:gd name="connsiteX3" fmla="*/ 172403 w 344805"/>
                <a:gd name="connsiteY3" fmla="*/ 0 h 344805"/>
                <a:gd name="connsiteX4" fmla="*/ 344805 w 344805"/>
                <a:gd name="connsiteY4" fmla="*/ 172403 h 34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05" h="344805">
                  <a:moveTo>
                    <a:pt x="344805" y="172403"/>
                  </a:moveTo>
                  <a:cubicBezTo>
                    <a:pt x="344805" y="267618"/>
                    <a:pt x="267618" y="344805"/>
                    <a:pt x="172403" y="344805"/>
                  </a:cubicBezTo>
                  <a:cubicBezTo>
                    <a:pt x="77187" y="344805"/>
                    <a:pt x="0" y="267618"/>
                    <a:pt x="0" y="172403"/>
                  </a:cubicBezTo>
                  <a:cubicBezTo>
                    <a:pt x="0" y="77187"/>
                    <a:pt x="77187" y="0"/>
                    <a:pt x="172403" y="0"/>
                  </a:cubicBezTo>
                  <a:cubicBezTo>
                    <a:pt x="267618" y="0"/>
                    <a:pt x="344805" y="77187"/>
                    <a:pt x="344805" y="172403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9E3C6-1230-F55B-BCD2-51486C4EBBE2}"/>
                </a:ext>
              </a:extLst>
            </p:cNvPr>
            <p:cNvSpPr txBox="1"/>
            <p:nvPr/>
          </p:nvSpPr>
          <p:spPr>
            <a:xfrm>
              <a:off x="3114198" y="554023"/>
              <a:ext cx="213760" cy="23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C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6752E8E-CFED-7DCF-FB10-3CD4B03705B5}"/>
              </a:ext>
            </a:extLst>
          </p:cNvPr>
          <p:cNvSpPr txBox="1"/>
          <p:nvPr/>
        </p:nvSpPr>
        <p:spPr>
          <a:xfrm>
            <a:off x="4171950" y="5077126"/>
            <a:ext cx="3534508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 </a:t>
            </a:r>
            <a:r>
              <a:rPr lang="en-ID" sz="1200" b="0" i="0" dirty="0" err="1">
                <a:effectLst/>
              </a:rPr>
              <a:t>vel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augue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Curabitur</a:t>
            </a:r>
            <a:r>
              <a:rPr lang="en-ID" sz="1200" b="0" i="0" dirty="0">
                <a:effectLst/>
              </a:rPr>
              <a:t> </a:t>
            </a:r>
            <a:r>
              <a:rPr lang="en-ID" sz="1200" dirty="0" err="1"/>
              <a:t>loream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nisi. Nam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dui</a:t>
            </a:r>
            <a:r>
              <a:rPr lang="en-ID" sz="1200" dirty="0" err="1"/>
              <a:t>ipsum</a:t>
            </a:r>
            <a:r>
              <a:rPr lang="en-ID" sz="1200" dirty="0"/>
              <a:t> </a:t>
            </a:r>
            <a:r>
              <a:rPr lang="en-ID" sz="1200" dirty="0" err="1"/>
              <a:t>aguem</a:t>
            </a:r>
            <a:r>
              <a:rPr lang="en-ID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Maecenas tempus, </a:t>
            </a:r>
            <a:r>
              <a:rPr lang="en-ID" sz="1200" b="0" i="0" dirty="0" err="1">
                <a:effectLst/>
              </a:rPr>
              <a:t>tellus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</a:t>
            </a:r>
            <a:r>
              <a:rPr lang="en-ID" sz="1200" b="0" i="0" dirty="0">
                <a:effectLst/>
              </a:rPr>
              <a:t> dollar</a:t>
            </a:r>
          </a:p>
          <a:p>
            <a:pPr>
              <a:lnSpc>
                <a:spcPct val="150000"/>
              </a:lnSpc>
            </a:pPr>
            <a:r>
              <a:rPr lang="en-ID" sz="1200" dirty="0" err="1"/>
              <a:t>Loream</a:t>
            </a:r>
            <a:r>
              <a:rPr lang="en-ID" sz="1200" dirty="0"/>
              <a:t> ipsum </a:t>
            </a:r>
            <a:r>
              <a:rPr lang="en-ID" sz="1200" dirty="0" err="1"/>
              <a:t>doolar</a:t>
            </a:r>
            <a:r>
              <a:rPr lang="en-ID" sz="1200" dirty="0"/>
              <a:t> </a:t>
            </a:r>
            <a:r>
              <a:rPr lang="en-ID" sz="1200" dirty="0" err="1"/>
              <a:t>cutabutun</a:t>
            </a:r>
            <a:r>
              <a:rPr lang="en-ID" sz="1200" dirty="0"/>
              <a:t> </a:t>
            </a:r>
            <a:r>
              <a:rPr lang="en-ID" sz="1200" dirty="0" err="1"/>
              <a:t>meyou</a:t>
            </a:r>
            <a:endParaRPr lang="en-ID" sz="12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4EC886-1D63-3994-7E55-E2BB8D49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8064" y="4479698"/>
            <a:ext cx="283235" cy="283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17891-67FE-C9D6-F352-233C96681305}"/>
              </a:ext>
            </a:extLst>
          </p:cNvPr>
          <p:cNvSpPr txBox="1"/>
          <p:nvPr/>
        </p:nvSpPr>
        <p:spPr>
          <a:xfrm>
            <a:off x="8162192" y="5077126"/>
            <a:ext cx="3534508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 </a:t>
            </a:r>
            <a:r>
              <a:rPr lang="en-ID" sz="1200" b="0" i="0" dirty="0" err="1">
                <a:effectLst/>
              </a:rPr>
              <a:t>vel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augue</a:t>
            </a:r>
            <a:r>
              <a:rPr lang="en-ID" sz="1200" b="0" i="0" dirty="0">
                <a:effectLst/>
              </a:rPr>
              <a:t>. </a:t>
            </a:r>
            <a:r>
              <a:rPr lang="en-ID" sz="1200" b="0" i="0" dirty="0" err="1">
                <a:effectLst/>
              </a:rPr>
              <a:t>Curabitur</a:t>
            </a:r>
            <a:r>
              <a:rPr lang="en-ID" sz="1200" b="0" i="0" dirty="0">
                <a:effectLst/>
              </a:rPr>
              <a:t> </a:t>
            </a:r>
            <a:r>
              <a:rPr lang="en-ID" sz="1200" dirty="0" err="1"/>
              <a:t>loream</a:t>
            </a:r>
            <a:endParaRPr lang="en-ID" sz="1200" b="0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ID" sz="1200" b="0" i="0" dirty="0" err="1">
                <a:effectLst/>
              </a:rPr>
              <a:t>ultricies</a:t>
            </a:r>
            <a:r>
              <a:rPr lang="en-ID" sz="1200" b="0" i="0" dirty="0">
                <a:effectLst/>
              </a:rPr>
              <a:t> nisi. Nam </a:t>
            </a:r>
            <a:r>
              <a:rPr lang="en-ID" sz="1200" b="0" i="0" dirty="0" err="1">
                <a:effectLst/>
              </a:rPr>
              <a:t>eget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dui</a:t>
            </a:r>
            <a:r>
              <a:rPr lang="en-ID" sz="1200" dirty="0" err="1"/>
              <a:t>ipsum</a:t>
            </a:r>
            <a:r>
              <a:rPr lang="en-ID" sz="1200" dirty="0"/>
              <a:t> </a:t>
            </a:r>
            <a:r>
              <a:rPr lang="en-ID" sz="1200" dirty="0" err="1"/>
              <a:t>aguem</a:t>
            </a:r>
            <a:r>
              <a:rPr lang="en-ID" sz="1200" b="0" i="0" dirty="0"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1200" b="0" i="0" dirty="0">
                <a:effectLst/>
              </a:rPr>
              <a:t>Maecenas tempus, </a:t>
            </a:r>
            <a:r>
              <a:rPr lang="en-ID" sz="1200" b="0" i="0" dirty="0" err="1">
                <a:effectLst/>
              </a:rPr>
              <a:t>tellus</a:t>
            </a:r>
            <a:r>
              <a:rPr lang="en-ID" sz="1200" b="0" i="0" dirty="0">
                <a:effectLst/>
              </a:rPr>
              <a:t> </a:t>
            </a:r>
            <a:r>
              <a:rPr lang="en-ID" sz="1200" b="0" i="0" dirty="0" err="1">
                <a:effectLst/>
              </a:rPr>
              <a:t>ege</a:t>
            </a:r>
            <a:r>
              <a:rPr lang="en-ID" sz="1200" b="0" i="0" dirty="0">
                <a:effectLst/>
              </a:rPr>
              <a:t> dollar</a:t>
            </a:r>
          </a:p>
          <a:p>
            <a:pPr>
              <a:lnSpc>
                <a:spcPct val="150000"/>
              </a:lnSpc>
            </a:pPr>
            <a:r>
              <a:rPr lang="en-ID" sz="1200" dirty="0" err="1"/>
              <a:t>Loream</a:t>
            </a:r>
            <a:r>
              <a:rPr lang="en-ID" sz="1200" dirty="0"/>
              <a:t> ipsum </a:t>
            </a:r>
            <a:r>
              <a:rPr lang="en-ID" sz="1200" dirty="0" err="1"/>
              <a:t>doolar</a:t>
            </a:r>
            <a:r>
              <a:rPr lang="en-ID" sz="1200" dirty="0"/>
              <a:t> </a:t>
            </a:r>
            <a:r>
              <a:rPr lang="en-ID" sz="1200" dirty="0" err="1"/>
              <a:t>cutabutun</a:t>
            </a:r>
            <a:r>
              <a:rPr lang="en-ID" sz="1200" dirty="0"/>
              <a:t> </a:t>
            </a:r>
            <a:r>
              <a:rPr lang="en-ID" sz="1200" dirty="0" err="1"/>
              <a:t>meyou</a:t>
            </a:r>
            <a:endParaRPr lang="en-ID" sz="12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3831E5-EB7E-BBFF-A6C4-2545C9D6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8306" y="4479698"/>
            <a:ext cx="283235" cy="2832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5C2EA-DF20-7703-4ED5-982C0111F2F1}"/>
              </a:ext>
            </a:extLst>
          </p:cNvPr>
          <p:cNvGrpSpPr/>
          <p:nvPr/>
        </p:nvGrpSpPr>
        <p:grpSpPr>
          <a:xfrm>
            <a:off x="495300" y="495300"/>
            <a:ext cx="742950" cy="742950"/>
            <a:chOff x="12192000" y="3656427"/>
            <a:chExt cx="419720" cy="4197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E7AB4C-54BF-65FC-830D-8B6878E0094A}"/>
                </a:ext>
              </a:extLst>
            </p:cNvPr>
            <p:cNvSpPr/>
            <p:nvPr/>
          </p:nvSpPr>
          <p:spPr>
            <a:xfrm>
              <a:off x="12192000" y="3656427"/>
              <a:ext cx="419720" cy="419720"/>
            </a:xfrm>
            <a:custGeom>
              <a:avLst/>
              <a:gdLst>
                <a:gd name="connsiteX0" fmla="*/ 264737 w 264736"/>
                <a:gd name="connsiteY0" fmla="*/ 132368 h 264736"/>
                <a:gd name="connsiteX1" fmla="*/ 132369 w 264736"/>
                <a:gd name="connsiteY1" fmla="*/ 264737 h 264736"/>
                <a:gd name="connsiteX2" fmla="*/ 0 w 264736"/>
                <a:gd name="connsiteY2" fmla="*/ 132368 h 264736"/>
                <a:gd name="connsiteX3" fmla="*/ 132369 w 264736"/>
                <a:gd name="connsiteY3" fmla="*/ 0 h 264736"/>
                <a:gd name="connsiteX4" fmla="*/ 264737 w 264736"/>
                <a:gd name="connsiteY4" fmla="*/ 132368 h 26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36" h="264736">
                  <a:moveTo>
                    <a:pt x="264737" y="132368"/>
                  </a:moveTo>
                  <a:cubicBezTo>
                    <a:pt x="264737" y="205473"/>
                    <a:pt x="205473" y="264737"/>
                    <a:pt x="132369" y="264737"/>
                  </a:cubicBezTo>
                  <a:cubicBezTo>
                    <a:pt x="59263" y="264737"/>
                    <a:pt x="0" y="205473"/>
                    <a:pt x="0" y="132368"/>
                  </a:cubicBezTo>
                  <a:cubicBezTo>
                    <a:pt x="0" y="59263"/>
                    <a:pt x="59264" y="0"/>
                    <a:pt x="132369" y="0"/>
                  </a:cubicBezTo>
                  <a:cubicBezTo>
                    <a:pt x="205474" y="0"/>
                    <a:pt x="264737" y="59263"/>
                    <a:pt x="264737" y="132368"/>
                  </a:cubicBezTo>
                  <a:close/>
                </a:path>
              </a:pathLst>
            </a:custGeom>
            <a:noFill/>
            <a:ln w="5990" cap="flat">
              <a:solidFill>
                <a:schemeClr val="bg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274828-73C3-97DC-4E4E-A62274E223FE}"/>
                </a:ext>
              </a:extLst>
            </p:cNvPr>
            <p:cNvSpPr/>
            <p:nvPr/>
          </p:nvSpPr>
          <p:spPr>
            <a:xfrm>
              <a:off x="12355220" y="3788351"/>
              <a:ext cx="144337" cy="167128"/>
            </a:xfrm>
            <a:custGeom>
              <a:avLst/>
              <a:gdLst>
                <a:gd name="connsiteX0" fmla="*/ 0 w 91040"/>
                <a:gd name="connsiteY0" fmla="*/ 52708 h 105415"/>
                <a:gd name="connsiteX1" fmla="*/ 0 w 91040"/>
                <a:gd name="connsiteY1" fmla="*/ 0 h 105415"/>
                <a:gd name="connsiteX2" fmla="*/ 45521 w 91040"/>
                <a:gd name="connsiteY2" fmla="*/ 26354 h 105415"/>
                <a:gd name="connsiteX3" fmla="*/ 91041 w 91040"/>
                <a:gd name="connsiteY3" fmla="*/ 52708 h 105415"/>
                <a:gd name="connsiteX4" fmla="*/ 45521 w 91040"/>
                <a:gd name="connsiteY4" fmla="*/ 79062 h 105415"/>
                <a:gd name="connsiteX5" fmla="*/ 0 w 91040"/>
                <a:gd name="connsiteY5" fmla="*/ 105416 h 1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40" h="105415">
                  <a:moveTo>
                    <a:pt x="0" y="52708"/>
                  </a:moveTo>
                  <a:lnTo>
                    <a:pt x="0" y="0"/>
                  </a:lnTo>
                  <a:lnTo>
                    <a:pt x="45521" y="26354"/>
                  </a:lnTo>
                  <a:lnTo>
                    <a:pt x="91041" y="52708"/>
                  </a:lnTo>
                  <a:lnTo>
                    <a:pt x="45521" y="79062"/>
                  </a:lnTo>
                  <a:lnTo>
                    <a:pt x="0" y="105416"/>
                  </a:lnTo>
                  <a:close/>
                </a:path>
              </a:pathLst>
            </a:custGeom>
            <a:solidFill>
              <a:schemeClr val="bg2"/>
            </a:solidFill>
            <a:ln w="59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E3B025-BD1E-5FBC-682C-CF2EDD9A3CA3}"/>
              </a:ext>
            </a:extLst>
          </p:cNvPr>
          <p:cNvSpPr txBox="1"/>
          <p:nvPr/>
        </p:nvSpPr>
        <p:spPr>
          <a:xfrm>
            <a:off x="403693" y="2938271"/>
            <a:ext cx="16183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2"/>
                </a:solidFill>
                <a:latin typeface="+mj-lt"/>
              </a:rPr>
              <a:t>Conclusions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9153C-6831-0FA1-2727-44B9BCE02702}"/>
              </a:ext>
            </a:extLst>
          </p:cNvPr>
          <p:cNvSpPr txBox="1"/>
          <p:nvPr/>
        </p:nvSpPr>
        <p:spPr>
          <a:xfrm>
            <a:off x="417313" y="3357254"/>
            <a:ext cx="2588830" cy="1168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aliquet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nec,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vulputate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eget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arcu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. vitae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bg2"/>
                </a:solidFill>
                <a:effectLst/>
              </a:rPr>
              <a:t>Nullam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dictum </a:t>
            </a:r>
            <a:r>
              <a:rPr lang="en-US" sz="1200" b="0" i="0" dirty="0" err="1">
                <a:solidFill>
                  <a:schemeClr val="bg2"/>
                </a:solidFill>
                <a:effectLst/>
              </a:rPr>
              <a:t>felis</a:t>
            </a:r>
            <a:r>
              <a:rPr lang="en-US" sz="1200" b="0" i="0" dirty="0">
                <a:solidFill>
                  <a:schemeClr val="bg2"/>
                </a:solidFill>
                <a:effectLst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47C6D-7096-B0FB-D24B-6B661D8BB51C}"/>
              </a:ext>
            </a:extLst>
          </p:cNvPr>
          <p:cNvSpPr txBox="1"/>
          <p:nvPr/>
        </p:nvSpPr>
        <p:spPr>
          <a:xfrm>
            <a:off x="403693" y="5077126"/>
            <a:ext cx="2377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2"/>
                </a:solidFill>
                <a:latin typeface="+mj-lt"/>
              </a:rPr>
              <a:t>curabitumloream</a:t>
            </a:r>
            <a:endParaRPr lang="en-ID" sz="16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22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A504A-C8D8-EB80-9BAE-693D28F3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03CB4-1024-8C4C-10D3-020742D34A06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Encoder diagram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DCDA9C-015B-D7AA-9419-5C004DFC43C4}"/>
              </a:ext>
            </a:extLst>
          </p:cNvPr>
          <p:cNvGrpSpPr/>
          <p:nvPr/>
        </p:nvGrpSpPr>
        <p:grpSpPr>
          <a:xfrm>
            <a:off x="10269746" y="501134"/>
            <a:ext cx="1446004" cy="495300"/>
            <a:chOff x="539432" y="5960269"/>
            <a:chExt cx="1092738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F2B27BF-AF4D-F2CB-F46E-5DD2C15BCF41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4FCBCB-1363-4824-08F2-83AA2A06BF8D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DB6D35F7-F8B7-6A3D-684A-9E58D072A648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72AE136-51F1-DDC4-0B5F-A2E8FA621372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FACA1C-1FB0-A87A-5E86-141FB9E1EBBD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8A1724-D608-4A31-E9B8-DBEF54DADCE9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CFE9A-8CE1-9E25-326D-3D1621AF1B4D}"/>
              </a:ext>
            </a:extLst>
          </p:cNvPr>
          <p:cNvSpPr txBox="1"/>
          <p:nvPr/>
        </p:nvSpPr>
        <p:spPr>
          <a:xfrm>
            <a:off x="495300" y="1618050"/>
            <a:ext cx="6266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+mj-lt"/>
              </a:rPr>
              <a:t>Mục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tiêu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tiết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kiệm</a:t>
            </a:r>
            <a:r>
              <a:rPr lang="en-US" sz="1600" dirty="0">
                <a:latin typeface="+mj-lt"/>
              </a:rPr>
              <a:t> bitrate ở </a:t>
            </a:r>
            <a:r>
              <a:rPr lang="en-US" sz="1600" dirty="0" err="1">
                <a:latin typeface="+mj-lt"/>
              </a:rPr>
              <a:t>cùng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chất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lượng</a:t>
            </a:r>
            <a:r>
              <a:rPr lang="en-US" sz="1600" dirty="0">
                <a:latin typeface="+mj-lt"/>
              </a:rPr>
              <a:t> (PSNR-Y/ SSIM/ VMAF)</a:t>
            </a:r>
            <a:endParaRPr lang="en-ID" sz="1600" dirty="0">
              <a:latin typeface="+mj-lt"/>
            </a:endParaRPr>
          </a:p>
        </p:txBody>
      </p:sp>
      <p:pic>
        <p:nvPicPr>
          <p:cNvPr id="2050" name="Picture 2" descr="VVC Should Help with 8K Distribution but Benchmarks not Clear Yet - 8K ...">
            <a:extLst>
              <a:ext uri="{FF2B5EF4-FFF2-40B4-BE49-F238E27FC236}">
                <a16:creationId xmlns:a16="http://schemas.microsoft.com/office/drawing/2014/main" id="{FCDC1720-E386-2D3C-BAAC-819FC12F8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1" y="2182333"/>
            <a:ext cx="7378857" cy="38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596C-A99D-BE1E-FE0E-FF609AFEF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16D5FF-9421-84EF-238D-9ECF9CD10797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Performance tool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70F5BF-18B1-C2F7-61E0-30CC69628AB4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6789E0-C93F-C660-7415-710A39B1667F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A6F8BC5-1402-EF7F-6EE4-AF9BBBC2C0CD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194A15BA-6A66-F42A-030F-9C1BE047107B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048A05F-6CF3-230B-2204-F2AEDA6DA0DB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23DD943-67AC-FCF4-E4B1-8D9E9A42BE2A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3C27C3-615A-A2C1-7173-DCF23E73EC7B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0B940B7-99C8-B839-7EDC-5FF81C645DBB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466E-308C-A911-DD3B-60C9C6AEC493}"/>
              </a:ext>
            </a:extLst>
          </p:cNvPr>
          <p:cNvSpPr txBox="1"/>
          <p:nvPr/>
        </p:nvSpPr>
        <p:spPr>
          <a:xfrm>
            <a:off x="495300" y="1618050"/>
            <a:ext cx="67211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Deblocking: </a:t>
            </a:r>
            <a:r>
              <a:rPr lang="en-US" sz="1600" dirty="0" err="1">
                <a:latin typeface="+mj-lt"/>
              </a:rPr>
              <a:t>giảm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bậc</a:t>
            </a:r>
            <a:r>
              <a:rPr lang="en-US" sz="1600" dirty="0">
                <a:latin typeface="+mj-lt"/>
              </a:rPr>
              <a:t> thang ở </a:t>
            </a:r>
            <a:r>
              <a:rPr lang="en-US" sz="1600" dirty="0" err="1">
                <a:latin typeface="+mj-lt"/>
              </a:rPr>
              <a:t>biên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khối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cải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thiện</a:t>
            </a:r>
            <a:r>
              <a:rPr lang="en-US" sz="1600" dirty="0">
                <a:latin typeface="+mj-lt"/>
              </a:rPr>
              <a:t> PSNR-Y, </a:t>
            </a:r>
            <a:r>
              <a:rPr lang="en-US" sz="1600" dirty="0" err="1">
                <a:latin typeface="+mj-lt"/>
              </a:rPr>
              <a:t>nhẹ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nhưng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ổn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định</a:t>
            </a:r>
            <a:endParaRPr lang="en-ID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BAD4-4FA2-7A52-E74B-7B2B1AC19428}"/>
              </a:ext>
            </a:extLst>
          </p:cNvPr>
          <p:cNvSpPr txBox="1"/>
          <p:nvPr/>
        </p:nvSpPr>
        <p:spPr>
          <a:xfrm>
            <a:off x="495300" y="1990026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SAO (Sample Adaptive Offset):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lệch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lớp</a:t>
            </a:r>
            <a:r>
              <a:rPr lang="en-US" sz="1600" dirty="0"/>
              <a:t>/</a:t>
            </a:r>
            <a:r>
              <a:rPr lang="en-US" sz="1600" dirty="0" err="1"/>
              <a:t>biên</a:t>
            </a:r>
            <a:r>
              <a:rPr lang="en-US" sz="1600" dirty="0"/>
              <a:t> – </a:t>
            </a:r>
            <a:r>
              <a:rPr lang="en-US" sz="1600" dirty="0" err="1"/>
              <a:t>lợi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đều</a:t>
            </a:r>
            <a:r>
              <a:rPr lang="en-US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8D416-DCE1-C1CA-2A58-77AB7AE63517}"/>
              </a:ext>
            </a:extLst>
          </p:cNvPr>
          <p:cNvSpPr txBox="1"/>
          <p:nvPr/>
        </p:nvSpPr>
        <p:spPr>
          <a:xfrm>
            <a:off x="495300" y="2358897"/>
            <a:ext cx="827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/>
              <a:t>ALF/CCALF (Adaptive Loop Filter/Chroma‑Constraint ALF): lọc thích nghi mạnh, thường cho lợi lớn nhất trong nhóm in‑loop.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F2FC5-7E86-E682-2C32-8C084BBF2C62}"/>
              </a:ext>
            </a:extLst>
          </p:cNvPr>
          <p:cNvSpPr txBox="1"/>
          <p:nvPr/>
        </p:nvSpPr>
        <p:spPr>
          <a:xfrm>
            <a:off x="495300" y="29436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LMCS (Luma Mapping với Chiếu sáng): ánh xạ luma để tận dụng lượng tử hoá hiệu quả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E3EE-052C-2F7F-3F42-00818B1D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94CF7-80F0-7A48-8880-70EDD961763A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Tools in-loop filters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BDDE36-2C7B-3742-A55D-DDCAD4E8543B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C904EDB-46DF-4138-8D57-411867A08C44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3AC3B7-FFBA-6589-7BA7-F918A543F079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FF8F9BEF-BF64-E6A4-4C7C-3909429D2DCE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4445EE4-DB6C-5323-28D4-21D1E271123C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20FB464-1554-A334-3360-1AB36ED38C90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E71656-0355-A816-E957-366AEF111CD1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7BDF8B7-4EE3-92D9-84A0-12E9E30A826C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CF9DF-E37B-72BC-3193-A5C4FE0C0468}"/>
              </a:ext>
            </a:extLst>
          </p:cNvPr>
          <p:cNvSpPr txBox="1"/>
          <p:nvPr/>
        </p:nvSpPr>
        <p:spPr>
          <a:xfrm>
            <a:off x="495300" y="1618050"/>
            <a:ext cx="67211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Deblocking: </a:t>
            </a:r>
            <a:r>
              <a:rPr lang="en-US" sz="1600" dirty="0" err="1">
                <a:latin typeface="+mj-lt"/>
              </a:rPr>
              <a:t>giảm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bậc</a:t>
            </a:r>
            <a:r>
              <a:rPr lang="en-US" sz="1600" dirty="0">
                <a:latin typeface="+mj-lt"/>
              </a:rPr>
              <a:t> thang ở </a:t>
            </a:r>
            <a:r>
              <a:rPr lang="en-US" sz="1600" dirty="0" err="1">
                <a:latin typeface="+mj-lt"/>
              </a:rPr>
              <a:t>biên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khối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cải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thiện</a:t>
            </a:r>
            <a:r>
              <a:rPr lang="en-US" sz="1600" dirty="0">
                <a:latin typeface="+mj-lt"/>
              </a:rPr>
              <a:t> PSNR-Y, </a:t>
            </a:r>
            <a:r>
              <a:rPr lang="en-US" sz="1600" dirty="0" err="1">
                <a:latin typeface="+mj-lt"/>
              </a:rPr>
              <a:t>nhẹ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nhưng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ổn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định</a:t>
            </a:r>
            <a:endParaRPr lang="en-ID" sz="1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8DDED-7DC9-BE87-73CF-6389C58B25B0}"/>
              </a:ext>
            </a:extLst>
          </p:cNvPr>
          <p:cNvSpPr txBox="1"/>
          <p:nvPr/>
        </p:nvSpPr>
        <p:spPr>
          <a:xfrm>
            <a:off x="495300" y="1990026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SAO (Sample Adaptive Offset):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sai</a:t>
            </a:r>
            <a:r>
              <a:rPr lang="en-US" sz="1600" dirty="0"/>
              <a:t> </a:t>
            </a:r>
            <a:r>
              <a:rPr lang="en-US" sz="1600" dirty="0" err="1"/>
              <a:t>lệch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lớp</a:t>
            </a:r>
            <a:r>
              <a:rPr lang="en-US" sz="1600" dirty="0"/>
              <a:t>/</a:t>
            </a:r>
            <a:r>
              <a:rPr lang="en-US" sz="1600" dirty="0" err="1"/>
              <a:t>biên</a:t>
            </a:r>
            <a:r>
              <a:rPr lang="en-US" sz="1600" dirty="0"/>
              <a:t> – </a:t>
            </a:r>
            <a:r>
              <a:rPr lang="en-US" sz="1600" dirty="0" err="1"/>
              <a:t>lợi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đều</a:t>
            </a:r>
            <a:r>
              <a:rPr lang="en-US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9BDE0-1687-F736-E18B-1DF7C54E3C28}"/>
              </a:ext>
            </a:extLst>
          </p:cNvPr>
          <p:cNvSpPr txBox="1"/>
          <p:nvPr/>
        </p:nvSpPr>
        <p:spPr>
          <a:xfrm>
            <a:off x="495300" y="2358897"/>
            <a:ext cx="827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/>
              <a:t>ALF/CCALF (Adaptive Loop Filter/Chroma‑Constraint ALF): lọc thích nghi mạnh, thường cho lợi lớn nhất trong nhóm in‑loop.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2E909-1F56-8CB3-51C4-168E4D0EB059}"/>
              </a:ext>
            </a:extLst>
          </p:cNvPr>
          <p:cNvSpPr txBox="1"/>
          <p:nvPr/>
        </p:nvSpPr>
        <p:spPr>
          <a:xfrm>
            <a:off x="495300" y="294367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LMCS (Luma Mapping với Chiếu sáng): ánh xạ luma để tận dụng lượng tử hoá hiệu quả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3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1B9C-45C7-98E4-460F-7C263288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47658A-88BC-A174-BF63-E1C604C4E9DC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Tools intra-transform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DAC87-9081-AC98-1DEB-1DB8C2FC1B80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35819E-6EC0-0F3B-7579-F55A45A618EB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8A3E8AD-7F0C-5C96-BB64-40131AFC7EB1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0EA1FD1E-EDF4-D634-9933-FD351BC7F60D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202FD21-4BF2-8DAE-1298-21657FDA5391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550B81C-53B5-53B8-8BE5-3D9559DF5268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B5D2E9-B28E-487E-586E-A191BC64658F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9624F5A-8996-2DE6-54C5-D7E21F089009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CFE29-63FE-8AD3-9EC2-9C24E840B2AF}"/>
              </a:ext>
            </a:extLst>
          </p:cNvPr>
          <p:cNvSpPr txBox="1"/>
          <p:nvPr/>
        </p:nvSpPr>
        <p:spPr>
          <a:xfrm>
            <a:off x="495299" y="1618050"/>
            <a:ext cx="8468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• LFNST (Low‑Frequency Non‑Separable Transform):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bậc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tần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thấp</a:t>
            </a:r>
            <a:r>
              <a:rPr lang="en-US" sz="1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F6215-C10A-9D80-6343-D20F72D568CA}"/>
              </a:ext>
            </a:extLst>
          </p:cNvPr>
          <p:cNvSpPr txBox="1"/>
          <p:nvPr/>
        </p:nvSpPr>
        <p:spPr>
          <a:xfrm>
            <a:off x="495299" y="1990026"/>
            <a:ext cx="936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• MTS (Multiple Transform Selection): </a:t>
            </a:r>
            <a:r>
              <a:rPr lang="en-US" sz="1600" dirty="0" err="1"/>
              <a:t>thử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biến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(DCT-II/VII/VIII, DST-VII)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720E0-6E00-D461-08D6-4816B79091F2}"/>
              </a:ext>
            </a:extLst>
          </p:cNvPr>
          <p:cNvSpPr txBox="1"/>
          <p:nvPr/>
        </p:nvSpPr>
        <p:spPr>
          <a:xfrm>
            <a:off x="495300" y="2358897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• ISP (Intra Sub‑Partition): chia khối để mô hình hướng tốt hơn ở intra.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8D064-B3F6-A8F1-741F-6AEDBB5B1668}"/>
              </a:ext>
            </a:extLst>
          </p:cNvPr>
          <p:cNvSpPr txBox="1"/>
          <p:nvPr/>
        </p:nvSpPr>
        <p:spPr>
          <a:xfrm>
            <a:off x="495299" y="27277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MIP (Matrix‑based Intra Prediction):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intra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02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717D-687F-BFB2-F4CD-231B773CE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3601C9-FCEE-21F9-0F7C-2C01606389E4}"/>
              </a:ext>
            </a:extLst>
          </p:cNvPr>
          <p:cNvSpPr txBox="1"/>
          <p:nvPr/>
        </p:nvSpPr>
        <p:spPr>
          <a:xfrm>
            <a:off x="381906" y="718849"/>
            <a:ext cx="82105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5400" dirty="0"/>
              <a:t>Tools inter/Bi-prediction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285ED5-451C-AAC0-FC96-8BB6DE4F7253}"/>
              </a:ext>
            </a:extLst>
          </p:cNvPr>
          <p:cNvGrpSpPr/>
          <p:nvPr/>
        </p:nvGrpSpPr>
        <p:grpSpPr>
          <a:xfrm>
            <a:off x="10266378" y="501134"/>
            <a:ext cx="1449372" cy="495300"/>
            <a:chOff x="536887" y="5960269"/>
            <a:chExt cx="1095283" cy="40243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050227-0E9D-0DFB-6E24-A870922E9F7E}"/>
                </a:ext>
              </a:extLst>
            </p:cNvPr>
            <p:cNvSpPr/>
            <p:nvPr/>
          </p:nvSpPr>
          <p:spPr>
            <a:xfrm>
              <a:off x="539432" y="5960269"/>
              <a:ext cx="1092738" cy="40243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FD80FF0-5031-7702-5866-AC03F7DA4ECE}"/>
                </a:ext>
              </a:extLst>
            </p:cNvPr>
            <p:cNvSpPr/>
            <p:nvPr/>
          </p:nvSpPr>
          <p:spPr>
            <a:xfrm>
              <a:off x="1300774" y="6025395"/>
              <a:ext cx="281701" cy="281701"/>
            </a:xfrm>
            <a:custGeom>
              <a:avLst/>
              <a:gdLst>
                <a:gd name="connsiteX0" fmla="*/ 281702 w 281701"/>
                <a:gd name="connsiteY0" fmla="*/ 140851 h 281701"/>
                <a:gd name="connsiteX1" fmla="*/ 140851 w 281701"/>
                <a:gd name="connsiteY1" fmla="*/ 281702 h 281701"/>
                <a:gd name="connsiteX2" fmla="*/ 0 w 281701"/>
                <a:gd name="connsiteY2" fmla="*/ 140851 h 281701"/>
                <a:gd name="connsiteX3" fmla="*/ 140851 w 281701"/>
                <a:gd name="connsiteY3" fmla="*/ 0 h 281701"/>
                <a:gd name="connsiteX4" fmla="*/ 281702 w 281701"/>
                <a:gd name="connsiteY4" fmla="*/ 140851 h 28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701" h="281701">
                  <a:moveTo>
                    <a:pt x="281702" y="140851"/>
                  </a:moveTo>
                  <a:cubicBezTo>
                    <a:pt x="281702" y="218641"/>
                    <a:pt x="218641" y="281702"/>
                    <a:pt x="140851" y="281702"/>
                  </a:cubicBezTo>
                  <a:cubicBezTo>
                    <a:pt x="63061" y="281702"/>
                    <a:pt x="0" y="218641"/>
                    <a:pt x="0" y="140851"/>
                  </a:cubicBezTo>
                  <a:cubicBezTo>
                    <a:pt x="0" y="63061"/>
                    <a:pt x="63061" y="0"/>
                    <a:pt x="140851" y="0"/>
                  </a:cubicBezTo>
                  <a:cubicBezTo>
                    <a:pt x="218641" y="0"/>
                    <a:pt x="281702" y="63061"/>
                    <a:pt x="281702" y="140851"/>
                  </a:cubicBezTo>
                  <a:close/>
                </a:path>
              </a:pathLst>
            </a:custGeom>
            <a:solidFill>
              <a:srgbClr val="000000"/>
            </a:solidFill>
            <a:ln w="133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31">
              <a:extLst>
                <a:ext uri="{FF2B5EF4-FFF2-40B4-BE49-F238E27FC236}">
                  <a16:creationId xmlns:a16="http://schemas.microsoft.com/office/drawing/2014/main" id="{E347C2A3-7113-6EA9-FD80-326544BC44B3}"/>
                </a:ext>
              </a:extLst>
            </p:cNvPr>
            <p:cNvGrpSpPr/>
            <p:nvPr/>
          </p:nvGrpSpPr>
          <p:grpSpPr>
            <a:xfrm>
              <a:off x="1410772" y="6131369"/>
              <a:ext cx="69754" cy="69754"/>
              <a:chOff x="1588571" y="6126607"/>
              <a:chExt cx="69754" cy="69754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9A6C4F3-CE69-B02B-6DCB-19F8A95A9846}"/>
                  </a:ext>
                </a:extLst>
              </p:cNvPr>
              <p:cNvSpPr/>
              <p:nvPr/>
            </p:nvSpPr>
            <p:spPr>
              <a:xfrm>
                <a:off x="1592595" y="6126607"/>
                <a:ext cx="65730" cy="64388"/>
              </a:xfrm>
              <a:custGeom>
                <a:avLst/>
                <a:gdLst>
                  <a:gd name="connsiteX0" fmla="*/ 65730 w 65730"/>
                  <a:gd name="connsiteY0" fmla="*/ 64389 h 64388"/>
                  <a:gd name="connsiteX1" fmla="*/ 65730 w 65730"/>
                  <a:gd name="connsiteY1" fmla="*/ 0 h 64388"/>
                  <a:gd name="connsiteX2" fmla="*/ 0 w 65730"/>
                  <a:gd name="connsiteY2" fmla="*/ 0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30" h="64388">
                    <a:moveTo>
                      <a:pt x="65730" y="64389"/>
                    </a:moveTo>
                    <a:lnTo>
                      <a:pt x="65730" y="0"/>
                    </a:lnTo>
                    <a:lnTo>
                      <a:pt x="0" y="0"/>
                    </a:lnTo>
                  </a:path>
                </a:pathLst>
              </a:custGeom>
              <a:noFill/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CAB5C01-A0C7-C9C3-12C2-38718544FD5A}"/>
                  </a:ext>
                </a:extLst>
              </p:cNvPr>
              <p:cNvSpPr/>
              <p:nvPr/>
            </p:nvSpPr>
            <p:spPr>
              <a:xfrm>
                <a:off x="1588571" y="6126607"/>
                <a:ext cx="69754" cy="69754"/>
              </a:xfrm>
              <a:custGeom>
                <a:avLst/>
                <a:gdLst>
                  <a:gd name="connsiteX0" fmla="*/ 0 w 69754"/>
                  <a:gd name="connsiteY0" fmla="*/ 69755 h 69754"/>
                  <a:gd name="connsiteX1" fmla="*/ 69755 w 69754"/>
                  <a:gd name="connsiteY1" fmla="*/ 0 h 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754" h="69754">
                    <a:moveTo>
                      <a:pt x="0" y="69755"/>
                    </a:moveTo>
                    <a:lnTo>
                      <a:pt x="69755" y="0"/>
                    </a:lnTo>
                  </a:path>
                </a:pathLst>
              </a:custGeom>
              <a:ln w="10016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919D82-7DF8-2CA0-4F80-A472811227BC}"/>
                </a:ext>
              </a:extLst>
            </p:cNvPr>
            <p:cNvSpPr txBox="1"/>
            <p:nvPr/>
          </p:nvSpPr>
          <p:spPr>
            <a:xfrm>
              <a:off x="536887" y="6036450"/>
              <a:ext cx="873885" cy="25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2"/>
                  </a:solidFill>
                  <a:latin typeface="Kumbh Sans Medium" pitchFamily="2" charset="0"/>
                  <a:cs typeface="Kumbh Sans Medium" pitchFamily="2" charset="0"/>
                </a:rPr>
                <a:t>Cursor Team</a:t>
              </a:r>
              <a:endParaRPr lang="en-US" sz="1400" dirty="0">
                <a:solidFill>
                  <a:schemeClr val="bg2"/>
                </a:solidFill>
                <a:latin typeface="Kumbh Sans Medium" pitchFamily="2" charset="0"/>
                <a:cs typeface="Kumbh Sans Medium" pitchFamily="2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512D1E-1FDD-C307-885F-3B22CA472CAE}"/>
              </a:ext>
            </a:extLst>
          </p:cNvPr>
          <p:cNvSpPr txBox="1"/>
          <p:nvPr/>
        </p:nvSpPr>
        <p:spPr>
          <a:xfrm>
            <a:off x="379186" y="37945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II.</a:t>
            </a: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8CBE9-C49B-88AB-C642-2DC107B733DD}"/>
              </a:ext>
            </a:extLst>
          </p:cNvPr>
          <p:cNvSpPr txBox="1"/>
          <p:nvPr/>
        </p:nvSpPr>
        <p:spPr>
          <a:xfrm>
            <a:off x="495299" y="1618050"/>
            <a:ext cx="8468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• BDOF (Bi‑Directional Optical Flow): tinh chỉnh bù chuyển động hai hướng theo gradient.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BFE23-FC3C-4442-49D8-A95014EE3E68}"/>
              </a:ext>
            </a:extLst>
          </p:cNvPr>
          <p:cNvSpPr txBox="1"/>
          <p:nvPr/>
        </p:nvSpPr>
        <p:spPr>
          <a:xfrm>
            <a:off x="495299" y="1990026"/>
            <a:ext cx="936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• DMVR (Decoder-side Motion Vector Refinement): </a:t>
            </a:r>
            <a:r>
              <a:rPr lang="en-US" sz="1600" dirty="0" err="1"/>
              <a:t>tinh</a:t>
            </a:r>
            <a:r>
              <a:rPr lang="en-US" sz="1600" dirty="0"/>
              <a:t> </a:t>
            </a:r>
            <a:r>
              <a:rPr lang="en-US" sz="1600" dirty="0" err="1"/>
              <a:t>chỉnh</a:t>
            </a:r>
            <a:r>
              <a:rPr lang="en-US" sz="1600" dirty="0"/>
              <a:t> MV </a:t>
            </a:r>
            <a:r>
              <a:rPr lang="en-US" sz="1600" dirty="0" err="1"/>
              <a:t>phía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,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hoá</a:t>
            </a:r>
            <a:r>
              <a:rPr lang="en-US" sz="1600" dirty="0"/>
              <a:t> </a:t>
            </a:r>
            <a:r>
              <a:rPr lang="en-US" sz="1600" dirty="0" err="1"/>
              <a:t>phía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hoá</a:t>
            </a:r>
            <a:r>
              <a:rPr lang="en-US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FBB45-2995-B049-4258-273862505ECE}"/>
              </a:ext>
            </a:extLst>
          </p:cNvPr>
          <p:cNvSpPr txBox="1"/>
          <p:nvPr/>
        </p:nvSpPr>
        <p:spPr>
          <a:xfrm>
            <a:off x="495300" y="2358897"/>
            <a:ext cx="82709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/>
              <a:t>• BCW (Bi‑Prediction with CU‑level Weights): trọng số hoá bidir tại CU để cân bằng 2 hướng.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75BD8-B84E-D554-DF9E-42D7DB579A29}"/>
              </a:ext>
            </a:extLst>
          </p:cNvPr>
          <p:cNvSpPr txBox="1"/>
          <p:nvPr/>
        </p:nvSpPr>
        <p:spPr>
          <a:xfrm>
            <a:off x="495299" y="27277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CIIP (Combined </a:t>
            </a:r>
            <a:r>
              <a:rPr lang="en-US" dirty="0" err="1"/>
              <a:t>Intra+Inter</a:t>
            </a:r>
            <a:r>
              <a:rPr lang="en-US" dirty="0"/>
              <a:t> Prediction), GEO (Geometric Split), Affine/AMVR, MMVD: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&amp;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922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7">
      <a:majorFont>
        <a:latin typeface="Kumbh Sans Medium"/>
        <a:ea typeface=""/>
        <a:cs typeface=""/>
      </a:majorFont>
      <a:minorFont>
        <a:latin typeface="Kumbh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2604</Words>
  <Application>Microsoft Office PowerPoint</Application>
  <PresentationFormat>Widescreen</PresentationFormat>
  <Paragraphs>549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Kumbh Sans Medium</vt:lpstr>
      <vt:lpstr>Plus Jakarta Sans</vt:lpstr>
      <vt:lpstr>Plus Jakarta Sans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CIMAHI TECHNOPARK</dc:creator>
  <cp:lastModifiedBy>Duy Le</cp:lastModifiedBy>
  <cp:revision>71</cp:revision>
  <dcterms:created xsi:type="dcterms:W3CDTF">2025-02-14T06:40:59Z</dcterms:created>
  <dcterms:modified xsi:type="dcterms:W3CDTF">2025-09-25T15:42:34Z</dcterms:modified>
</cp:coreProperties>
</file>